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5" r:id="rId1"/>
  </p:sldMasterIdLst>
  <p:notesMasterIdLst>
    <p:notesMasterId r:id="rId7"/>
  </p:notesMasterIdLst>
  <p:handoutMasterIdLst>
    <p:handoutMasterId r:id="rId8"/>
  </p:handoutMasterIdLst>
  <p:sldIdLst>
    <p:sldId id="269" r:id="rId2"/>
    <p:sldId id="262" r:id="rId3"/>
    <p:sldId id="270" r:id="rId4"/>
    <p:sldId id="268" r:id="rId5"/>
    <p:sldId id="271" r:id="rId6"/>
  </p:sldIdLst>
  <p:sldSz cx="12192000" cy="68580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89" autoAdjust="0"/>
  </p:normalViewPr>
  <p:slideViewPr>
    <p:cSldViewPr snapToGrid="0">
      <p:cViewPr varScale="1">
        <p:scale>
          <a:sx n="73" d="100"/>
          <a:sy n="73" d="100"/>
        </p:scale>
        <p:origin x="96" y="37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D5E5366-3EA6-261C-D0A6-031DA3C7C91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D76186-A63B-CE1E-49D6-05C1FA0998C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686B6A-0976-42C8-9AC6-EE8DB4A93558}" type="datetimeFigureOut">
              <a:rPr lang="ro-RO" smtClean="0"/>
              <a:t>15.01.2026</a:t>
            </a:fld>
            <a:endParaRPr lang="ro-R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A77C28-17A3-DFE6-44FB-59E313C13DA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776555-E515-BF20-E8B5-264ABFB941E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8B554E-22CB-403A-9706-B7A80E43CD6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498785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A4247-B4B7-47CF-A89D-F21B6A6D69AF}" type="datetimeFigureOut">
              <a:rPr lang="ro-RO" smtClean="0"/>
              <a:t>15.01.2026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C5E3E2-5C6D-4E43-8936-74F8CC52D1F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85751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C5E3E2-5C6D-4E43-8936-74F8CC52D1F4}" type="slidenum">
              <a:rPr lang="ro-RO" smtClean="0"/>
              <a:t>1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97721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C5E3E2-5C6D-4E43-8936-74F8CC52D1F4}" type="slidenum">
              <a:rPr lang="ro-RO" smtClean="0"/>
              <a:t>2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167641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C5E3E2-5C6D-4E43-8936-74F8CC52D1F4}" type="slidenum">
              <a:rPr lang="ro-RO" smtClean="0"/>
              <a:t>3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25687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C5E3E2-5C6D-4E43-8936-74F8CC52D1F4}" type="slidenum">
              <a:rPr lang="ro-RO" smtClean="0"/>
              <a:t>4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874203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C5E3E2-5C6D-4E43-8936-74F8CC52D1F4}" type="slidenum">
              <a:rPr lang="ro-RO" smtClean="0"/>
              <a:t>5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8766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22720"/>
            <a:ext cx="10063212" cy="131467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June 2026, 14 - 17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WEC Central &amp; Eastern Europe Energy Forum - FOREN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57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June 2026, 14 - 17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WEC Central &amp; Eastern Europe Energy Forum - FOREN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44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June 2026, 14 - 17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WEC Central &amp; Eastern Europe Energy Forum - FOREN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882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June 2026, 14 - 17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WEC Central &amp; Eastern Europe Energy Forum - FOREN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June 2026, 14 - 17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WEC Central &amp; Eastern Europe Energy Forum - FOREN 2026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358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June 2026, 14 - 17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WEC Central &amp; Eastern Europe Energy Forum - FOREN 2026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69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o-RO"/>
          </a:p>
        </p:txBody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June 2026, 14 - 17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WEC Central &amp; Eastern Europe Energy Forum - FOREN 2026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466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ro-RO"/>
              <a:t>June 2026, 14 - 17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WEC Central &amp; Eastern Europe Energy Forum - FOREN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909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June 2026, 14 - 17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WEC Central &amp; Eastern Europe Energy Forum - FOREN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68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June 2026, 14 - 17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WEC Central &amp; Eastern Europe Energy Forum - FOREN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28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 l="76000" b="8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o-RO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o-RO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8367733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INSERT TITLE OF THE PAPER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3053852"/>
            <a:ext cx="10063212" cy="131467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o-RO" dirty="0"/>
              <a:t>AUTHOR NAME</a:t>
            </a: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r>
              <a:rPr lang="ro-RO" dirty="0"/>
              <a:t>AUTHOR REFERENCE</a:t>
            </a:r>
          </a:p>
          <a:p>
            <a:pPr lvl="0"/>
            <a:endParaRPr lang="ro-RO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ro-RO"/>
              <a:t>June 2026, 14 - 17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WEC Central &amp; Eastern Europe Energy Forum - FOREN 2026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DEF7F31-0B8A-474A-B86C-91F38175432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4794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000" b="1" kern="1200" spc="-50" baseline="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6BC96D4-D506-B95E-053B-01E82BBF970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559161" y="1456521"/>
            <a:ext cx="10058400" cy="1449387"/>
          </a:xfrm>
        </p:spPr>
        <p:txBody>
          <a:bodyPr>
            <a:noAutofit/>
          </a:bodyPr>
          <a:lstStyle/>
          <a:p>
            <a:r>
              <a:rPr lang="ro-RO" sz="4000" b="1" dirty="0">
                <a:effectLst/>
                <a:ea typeface="Calibri" panose="020F0502020204030204" pitchFamily="34" charset="0"/>
              </a:rPr>
              <a:t>TITLE</a:t>
            </a:r>
            <a:r>
              <a:rPr lang="en-US" sz="4000" b="1" dirty="0">
                <a:effectLst/>
                <a:ea typeface="Calibri" panose="020F0502020204030204" pitchFamily="34" charset="0"/>
              </a:rPr>
              <a:t> OF THE PRESENTATION</a:t>
            </a:r>
            <a:endParaRPr lang="ro-RO" sz="4000" b="1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928FD24F-9DF6-CC57-7D23-CA1E7F54F3D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559161" y="3785909"/>
            <a:ext cx="8027291" cy="896937"/>
          </a:xfrm>
        </p:spPr>
        <p:txBody>
          <a:bodyPr>
            <a:noAutofit/>
          </a:bodyPr>
          <a:lstStyle/>
          <a:p>
            <a:r>
              <a:rPr lang="ro-RO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Speaker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’ </a:t>
            </a:r>
            <a:r>
              <a:rPr lang="ro-RO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Name</a:t>
            </a:r>
          </a:p>
          <a:p>
            <a:r>
              <a:rPr lang="ro-RO" sz="2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Afiliation</a:t>
            </a:r>
            <a:endParaRPr lang="ro-RO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2826581-F750-BC78-3130-F508F792C876}"/>
              </a:ext>
            </a:extLst>
          </p:cNvPr>
          <p:cNvSpPr txBox="1"/>
          <p:nvPr/>
        </p:nvSpPr>
        <p:spPr>
          <a:xfrm>
            <a:off x="8421159" y="4875619"/>
            <a:ext cx="35396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Insert </a:t>
            </a:r>
            <a:r>
              <a:rPr lang="ro-RO" sz="1400" dirty="0" err="1"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 Company / University Logo </a:t>
            </a:r>
          </a:p>
          <a:p>
            <a:pPr algn="ctr"/>
            <a:endParaRPr lang="ro-R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Inserați aici logo-</a:t>
            </a:r>
            <a:r>
              <a:rPr lang="ro-RO" sz="1400" dirty="0" err="1">
                <a:latin typeface="Arial" panose="020B0604020202020204" pitchFamily="34" charset="0"/>
                <a:cs typeface="Arial" panose="020B0604020202020204" pitchFamily="34" charset="0"/>
              </a:rPr>
              <a:t>ul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 Companiei / Universității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6E1825-42B8-EED3-24ED-464DC4B2F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>
                <a:latin typeface="Arial" panose="020B0604020202020204" pitchFamily="34" charset="0"/>
                <a:cs typeface="Arial" panose="020B0604020202020204" pitchFamily="34" charset="0"/>
              </a:rPr>
              <a:t>June 2026, 14 - 17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2176B4-7B9B-C6AF-C099-8ABC57466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WEC Central &amp; Eastern Europe Energy Forum - FOREN 2026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315FE5-C1A2-071F-B3DF-44A314BFF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ine 7" descr="O imagine care conține text, Font, siglă, Grafică&#10;&#10;Conținutul generat de inteligența artificială poate fi incorect.">
            <a:extLst>
              <a:ext uri="{FF2B5EF4-FFF2-40B4-BE49-F238E27FC236}">
                <a16:creationId xmlns:a16="http://schemas.microsoft.com/office/drawing/2014/main" id="{04806314-029B-0F15-DA0B-0EEA0F40E5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2575034" cy="963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303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DBB65DA-F0DA-73E3-169C-6EBCEFD319C7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324465" y="1120695"/>
            <a:ext cx="8888361" cy="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8CF1E702-9060-FB21-2C7A-88889884C9B3}"/>
              </a:ext>
            </a:extLst>
          </p:cNvPr>
          <p:cNvSpPr txBox="1"/>
          <p:nvPr/>
        </p:nvSpPr>
        <p:spPr>
          <a:xfrm>
            <a:off x="1097280" y="1707119"/>
            <a:ext cx="7762941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Please make sure that:</a:t>
            </a:r>
          </a:p>
          <a:p>
            <a:pPr marL="457200" indent="-457200" algn="just">
              <a:buFontTx/>
              <a:buChar char="-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You follow and fill in the necessary information for the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slides elements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as they are shown ( Paper title, </a:t>
            </a:r>
            <a:r>
              <a:rPr lang="ro-RO" sz="1600" dirty="0" err="1"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ro-RO" sz="16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ro-RO" sz="16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ro-RO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600" dirty="0" err="1">
                <a:latin typeface="Arial" panose="020B0604020202020204" pitchFamily="34" charset="0"/>
                <a:cs typeface="Arial" panose="020B0604020202020204" pitchFamily="34" charset="0"/>
              </a:rPr>
              <a:t>Authors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o-RO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Font size no smaller than </a:t>
            </a:r>
            <a:r>
              <a:rPr lang="ro-RO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25.</a:t>
            </a:r>
          </a:p>
          <a:p>
            <a:pPr marL="457200" indent="-457200" algn="just">
              <a:buFontTx/>
              <a:buChar char="-"/>
            </a:pPr>
            <a:r>
              <a:rPr lang="en-GB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GB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presentation used is saved </a:t>
            </a:r>
            <a:r>
              <a:rPr lang="ro-RO" sz="16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ONLY</a:t>
            </a:r>
            <a:r>
              <a:rPr lang="ro-RO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a </a:t>
            </a:r>
            <a:r>
              <a:rPr lang="ro-RO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ro-RO" sz="16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pptx</a:t>
            </a:r>
            <a:r>
              <a:rPr lang="ro-RO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format.</a:t>
            </a:r>
          </a:p>
          <a:p>
            <a:pPr marL="457200" indent="-457200" algn="just">
              <a:buFontTx/>
              <a:buChar char="-"/>
            </a:pPr>
            <a:r>
              <a:rPr lang="ro-RO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s</a:t>
            </a:r>
            <a:r>
              <a:rPr lang="en-US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lide</a:t>
            </a:r>
            <a:r>
              <a:rPr lang="en-US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size must be </a:t>
            </a:r>
            <a:r>
              <a:rPr lang="en-US" sz="16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Widescreen (16:9)</a:t>
            </a:r>
            <a:r>
              <a:rPr lang="ro-RO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it is set now</a:t>
            </a:r>
            <a:r>
              <a:rPr lang="ro-RO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</a:t>
            </a:r>
            <a:endParaRPr lang="ro-RO" sz="1600" b="1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Maximum presentation time will be </a:t>
            </a:r>
            <a:r>
              <a:rPr lang="en-US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</a:t>
            </a:r>
            <a:r>
              <a:rPr lang="ro-RO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o-RO" sz="16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minutes</a:t>
            </a:r>
            <a:r>
              <a:rPr lang="ro-RO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max. 10 </a:t>
            </a:r>
            <a:r>
              <a:rPr lang="ro-RO" sz="16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slides</a:t>
            </a:r>
            <a:r>
              <a:rPr lang="ro-RO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We suggest using black text on a light background to make it easy to read. 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4822EE7-0830-0129-7602-FD1A4E71A75B}"/>
              </a:ext>
            </a:extLst>
          </p:cNvPr>
          <p:cNvSpPr txBox="1">
            <a:spLocks/>
          </p:cNvSpPr>
          <p:nvPr/>
        </p:nvSpPr>
        <p:spPr>
          <a:xfrm>
            <a:off x="1097280" y="670511"/>
            <a:ext cx="8888361" cy="11206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PRES</a:t>
            </a:r>
            <a:r>
              <a:rPr lang="ro-RO" sz="24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NTATION GUIDELINES</a:t>
            </a:r>
            <a:endParaRPr lang="ro-R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AF9433-838B-207B-52B8-19AC10E127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June 2026, 14 - 17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9EDF09-1E2E-75AD-4ECF-FF5DF7958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WEC Central &amp; Eastern Europe Energy Forum - FOREN 2026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1C01C9-0C76-DF45-14F3-C76D80EFF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5DEF7F31-0B8A-474A-B86C-91F381754329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039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DBB65DA-F0DA-73E3-169C-6EBCEFD319C7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324465" y="1120695"/>
            <a:ext cx="8888361" cy="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8CF1E702-9060-FB21-2C7A-88889884C9B3}"/>
              </a:ext>
            </a:extLst>
          </p:cNvPr>
          <p:cNvSpPr txBox="1"/>
          <p:nvPr/>
        </p:nvSpPr>
        <p:spPr>
          <a:xfrm>
            <a:off x="1097280" y="1785135"/>
            <a:ext cx="7761600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o-RO" sz="1600" b="1" dirty="0">
                <a:latin typeface="Arial" panose="020B0604020202020204" pitchFamily="34" charset="0"/>
                <a:cs typeface="Arial" panose="020B0604020202020204" pitchFamily="34" charset="0"/>
              </a:rPr>
              <a:t>Vă rugăm să vă asigurați că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Urmăriți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completați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informațiile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necesare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600" dirty="0">
                <a:latin typeface="Arial" panose="020B0604020202020204" pitchFamily="34" charset="0"/>
                <a:cs typeface="Arial" panose="020B0604020202020204" pitchFamily="34" charset="0"/>
              </a:rPr>
              <a:t>care se regăsesc pe primul diapozitiv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Titlul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lucrării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Numele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autorilor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o-RO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Mărimea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fontului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600" dirty="0">
                <a:latin typeface="Arial" panose="020B0604020202020204" pitchFamily="34" charset="0"/>
                <a:cs typeface="Arial" panose="020B0604020202020204" pitchFamily="34" charset="0"/>
              </a:rPr>
              <a:t>nu este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mai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mică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de 25</a:t>
            </a:r>
            <a:r>
              <a:rPr lang="ro-RO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Prezentarea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folosită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salvează</a:t>
            </a:r>
            <a:r>
              <a:rPr lang="en-GB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600" dirty="0">
                <a:latin typeface="Arial" panose="020B0604020202020204" pitchFamily="34" charset="0"/>
                <a:cs typeface="Arial" panose="020B0604020202020204" pitchFamily="34" charset="0"/>
              </a:rPr>
              <a:t>și se transmite </a:t>
            </a:r>
            <a:r>
              <a:rPr lang="en-GB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NUMAI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format .pptx.</a:t>
            </a:r>
            <a:endParaRPr lang="ro-R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Dimensiunea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diapozitivelor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600" dirty="0">
                <a:latin typeface="Arial" panose="020B0604020202020204" pitchFamily="34" charset="0"/>
                <a:cs typeface="Arial" panose="020B0604020202020204" pitchFamily="34" charset="0"/>
              </a:rPr>
              <a:t>este </a:t>
            </a:r>
            <a:r>
              <a:rPr lang="en-GB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Widescreen (16:9)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Așa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cum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este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setată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acum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o-RO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Durata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maximă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prezentării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fi de 8 minute, maxim. 1</a:t>
            </a:r>
            <a:r>
              <a:rPr lang="ro-RO" sz="16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slide-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uri</a:t>
            </a:r>
            <a:r>
              <a:rPr lang="ro-RO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Vă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sugerăm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folosiți</a:t>
            </a:r>
            <a:r>
              <a:rPr lang="ro-RO" sz="1600" dirty="0">
                <a:latin typeface="Arial" panose="020B0604020202020204" pitchFamily="34" charset="0"/>
                <a:cs typeface="Arial" panose="020B0604020202020204" pitchFamily="34" charset="0"/>
              </a:rPr>
              <a:t>, de preferat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text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negru</a:t>
            </a:r>
            <a:r>
              <a:rPr lang="ro-RO" sz="1600" dirty="0">
                <a:latin typeface="Arial" panose="020B0604020202020204" pitchFamily="34" charset="0"/>
                <a:cs typeface="Arial" panose="020B0604020202020204" pitchFamily="34" charset="0"/>
              </a:rPr>
              <a:t> (culoare închisă)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pe un fundal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deschis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pentru a fi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ușor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citit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4822EE7-0830-0129-7602-FD1A4E71A75B}"/>
              </a:ext>
            </a:extLst>
          </p:cNvPr>
          <p:cNvSpPr txBox="1">
            <a:spLocks/>
          </p:cNvSpPr>
          <p:nvPr/>
        </p:nvSpPr>
        <p:spPr>
          <a:xfrm>
            <a:off x="1097280" y="664444"/>
            <a:ext cx="8888361" cy="11206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2400" b="1" dirty="0">
                <a:latin typeface="Arial" panose="020B0604020202020204" pitchFamily="34" charset="0"/>
                <a:cs typeface="Arial" panose="020B0604020202020204" pitchFamily="34" charset="0"/>
              </a:rPr>
              <a:t>GHID DE ELABORARE A PREZENTĂRII</a:t>
            </a:r>
            <a:endParaRPr lang="ro-R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1C01C9-0C76-DF45-14F3-C76D80EFF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AF9433-838B-207B-52B8-19AC10E12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June 2026, 14 - 17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9EDF09-1E2E-75AD-4ECF-FF5DF7958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WEC Central &amp; Eastern Europe Energy Forum - FOREN 2026</a:t>
            </a:r>
          </a:p>
        </p:txBody>
      </p:sp>
    </p:spTree>
    <p:extLst>
      <p:ext uri="{BB962C8B-B14F-4D97-AF65-F5344CB8AC3E}">
        <p14:creationId xmlns:p14="http://schemas.microsoft.com/office/powerpoint/2010/main" val="831645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DBB65DA-F0DA-73E3-169C-6EBCEFD319C7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324465" y="1120695"/>
            <a:ext cx="8888361" cy="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>
            <a:extLst>
              <a:ext uri="{FF2B5EF4-FFF2-40B4-BE49-F238E27FC236}">
                <a16:creationId xmlns:a16="http://schemas.microsoft.com/office/drawing/2014/main" id="{54822EE7-0830-0129-7602-FD1A4E71A75B}"/>
              </a:ext>
            </a:extLst>
          </p:cNvPr>
          <p:cNvSpPr txBox="1">
            <a:spLocks/>
          </p:cNvSpPr>
          <p:nvPr/>
        </p:nvSpPr>
        <p:spPr>
          <a:xfrm>
            <a:off x="1097280" y="673481"/>
            <a:ext cx="9075174" cy="11206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2400" b="1" dirty="0">
                <a:latin typeface="Arial" panose="020B0604020202020204" pitchFamily="34" charset="0"/>
                <a:cs typeface="Arial" panose="020B0604020202020204" pitchFamily="34" charset="0"/>
              </a:rPr>
              <a:t>INSERT THE SLIDE TITLE HERE</a:t>
            </a:r>
            <a:endParaRPr lang="ro-R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1C01C9-0C76-DF45-14F3-C76D80EFF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fld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20C105-5731-828C-A374-A5C6BF9D173B}"/>
              </a:ext>
            </a:extLst>
          </p:cNvPr>
          <p:cNvSpPr txBox="1"/>
          <p:nvPr/>
        </p:nvSpPr>
        <p:spPr>
          <a:xfrm>
            <a:off x="1082379" y="1689489"/>
            <a:ext cx="7761600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o-RO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o-RO" sz="1600" b="1" dirty="0">
                <a:latin typeface="Arial" panose="020B0604020202020204" pitchFamily="34" charset="0"/>
                <a:cs typeface="Arial" panose="020B0604020202020204" pitchFamily="34" charset="0"/>
              </a:rPr>
              <a:t>Insert </a:t>
            </a:r>
            <a:r>
              <a:rPr lang="ro-RO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ro-RO" sz="1600" b="1" dirty="0">
                <a:latin typeface="Arial" panose="020B0604020202020204" pitchFamily="34" charset="0"/>
                <a:cs typeface="Arial" panose="020B0604020202020204" pitchFamily="34" charset="0"/>
              </a:rPr>
              <a:t> text </a:t>
            </a:r>
            <a:r>
              <a:rPr lang="ro-RO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ro-RO" sz="1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o-R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Please use the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Duplicate slide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option if you want to insert a new slide</a:t>
            </a:r>
            <a:r>
              <a:rPr lang="ro-RO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right click on any slide from the list</a:t>
            </a:r>
            <a:r>
              <a:rPr lang="ro-RO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o-RO" sz="1600" dirty="0" err="1">
                <a:latin typeface="Arial" panose="020B0604020202020204" pitchFamily="34" charset="0"/>
                <a:cs typeface="Arial" panose="020B0604020202020204" pitchFamily="34" charset="0"/>
              </a:rPr>
              <a:t>then</a:t>
            </a:r>
            <a:r>
              <a:rPr lang="ro-RO" sz="1600" dirty="0">
                <a:latin typeface="Arial" panose="020B0604020202020204" pitchFamily="34" charset="0"/>
                <a:cs typeface="Arial" panose="020B0604020202020204" pitchFamily="34" charset="0"/>
              </a:rPr>
              <a:t> select </a:t>
            </a:r>
            <a:r>
              <a:rPr lang="ro-RO" sz="1600" b="1" dirty="0">
                <a:latin typeface="Arial" panose="020B0604020202020204" pitchFamily="34" charset="0"/>
                <a:cs typeface="Arial" panose="020B0604020202020204" pitchFamily="34" charset="0"/>
              </a:rPr>
              <a:t>Duplicate </a:t>
            </a:r>
            <a:r>
              <a:rPr lang="ro-RO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ro-RO" sz="16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Delete the existing text and replace it with the desired content. </a:t>
            </a:r>
            <a:endParaRPr lang="ro-R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We suggest that you insert as much concise information as possible on the slides, and that the quality/resolution of the images be of very good quality in order to be readable by the other participants in the Technical Paper Session.</a:t>
            </a:r>
            <a:endParaRPr lang="ro-RO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2426CB-A5C0-11F0-02F1-B27F7B87C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June 2026, 14 - 17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24585D-61BB-5360-92D5-F46CE0CE1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WEC Central &amp; Eastern Europe Energy Forum - FOREN 2026</a:t>
            </a:r>
          </a:p>
        </p:txBody>
      </p:sp>
    </p:spTree>
    <p:extLst>
      <p:ext uri="{BB962C8B-B14F-4D97-AF65-F5344CB8AC3E}">
        <p14:creationId xmlns:p14="http://schemas.microsoft.com/office/powerpoint/2010/main" val="1665000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DBB65DA-F0DA-73E3-169C-6EBCEFD319C7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324465" y="1120695"/>
            <a:ext cx="8888361" cy="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>
            <a:extLst>
              <a:ext uri="{FF2B5EF4-FFF2-40B4-BE49-F238E27FC236}">
                <a16:creationId xmlns:a16="http://schemas.microsoft.com/office/drawing/2014/main" id="{54822EE7-0830-0129-7602-FD1A4E71A75B}"/>
              </a:ext>
            </a:extLst>
          </p:cNvPr>
          <p:cNvSpPr txBox="1">
            <a:spLocks/>
          </p:cNvSpPr>
          <p:nvPr/>
        </p:nvSpPr>
        <p:spPr>
          <a:xfrm>
            <a:off x="1097280" y="665453"/>
            <a:ext cx="9075174" cy="11206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2400" b="1" dirty="0">
                <a:latin typeface="Arial" panose="020B0604020202020204" pitchFamily="34" charset="0"/>
                <a:cs typeface="Arial" panose="020B0604020202020204" pitchFamily="34" charset="0"/>
              </a:rPr>
              <a:t>INSERAȚI TITLUL SLIDE-ULUI AICI</a:t>
            </a:r>
            <a:endParaRPr lang="ro-R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1C01C9-0C76-DF45-14F3-C76D80EFF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fld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20C105-5731-828C-A374-A5C6BF9D173B}"/>
              </a:ext>
            </a:extLst>
          </p:cNvPr>
          <p:cNvSpPr txBox="1"/>
          <p:nvPr/>
        </p:nvSpPr>
        <p:spPr>
          <a:xfrm>
            <a:off x="1097280" y="1681040"/>
            <a:ext cx="7761600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o-RO" sz="1600" b="1" dirty="0">
                <a:latin typeface="Arial" panose="020B0604020202020204" pitchFamily="34" charset="0"/>
                <a:cs typeface="Arial" panose="020B0604020202020204" pitchFamily="34" charset="0"/>
              </a:rPr>
              <a:t>Inserați textul dorit aici.</a:t>
            </a:r>
          </a:p>
          <a:p>
            <a:endParaRPr lang="ro-R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Vă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rugăm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utilizați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opțiunea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Duplicare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diapozitiv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dacă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doriți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inserați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nou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diapozitiv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faceți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clic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dreapta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orice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diapozitiv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listă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apoi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selectați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Duplicare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diapozitiv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r>
              <a:rPr lang="ro-RO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Ștergeți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textul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existent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înlocuiți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-l cu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conținutul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dorit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o-R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Vă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sugerăm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inserați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informații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600" dirty="0">
                <a:latin typeface="Arial" panose="020B0604020202020204" pitchFamily="34" charset="0"/>
                <a:cs typeface="Arial" panose="020B0604020202020204" pitchFamily="34" charset="0"/>
              </a:rPr>
              <a:t>cât mai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concise pe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diapozitive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calitatea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rezoluția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imaginilor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fie de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foarte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bună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calitate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pentru 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putea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citite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către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ceilalți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participanți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ro-RO" sz="16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esiunea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ro-RO" sz="1600" dirty="0">
                <a:latin typeface="Arial" panose="020B0604020202020204" pitchFamily="34" charset="0"/>
                <a:cs typeface="Arial" panose="020B0604020202020204" pitchFamily="34" charset="0"/>
              </a:rPr>
              <a:t>Lucrări T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ehnice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o-RO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2426CB-A5C0-11F0-02F1-B27F7B87C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June 2026, 14 - 17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24585D-61BB-5360-92D5-F46CE0CE1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WEC Central &amp; Eastern Europe Energy Forum - FOREN 2026</a:t>
            </a:r>
          </a:p>
        </p:txBody>
      </p:sp>
    </p:spTree>
    <p:extLst>
      <p:ext uri="{BB962C8B-B14F-4D97-AF65-F5344CB8AC3E}">
        <p14:creationId xmlns:p14="http://schemas.microsoft.com/office/powerpoint/2010/main" val="151859865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225</TotalTime>
  <Words>501</Words>
  <Application>Microsoft Office PowerPoint</Application>
  <PresentationFormat>Ecran lat</PresentationFormat>
  <Paragraphs>57</Paragraphs>
  <Slides>5</Slides>
  <Notes>5</Notes>
  <HiddenSlides>0</HiddenSlides>
  <MMClips>0</MMClips>
  <ScaleCrop>false</ScaleCrop>
  <HeadingPairs>
    <vt:vector size="6" baseType="variant">
      <vt:variant>
        <vt:lpstr>Fonturi utilizate</vt:lpstr>
      </vt:variant>
      <vt:variant>
        <vt:i4>2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5</vt:i4>
      </vt:variant>
    </vt:vector>
  </HeadingPairs>
  <TitlesOfParts>
    <vt:vector size="8" baseType="lpstr">
      <vt:lpstr>Arial</vt:lpstr>
      <vt:lpstr>Calibri</vt:lpstr>
      <vt:lpstr>Retrospect</vt:lpstr>
      <vt:lpstr>TITLE OF THE PRESENTATION</vt:lpstr>
      <vt:lpstr>Prezentare PowerPoint</vt:lpstr>
      <vt:lpstr>Prezentare PowerPoint</vt:lpstr>
      <vt:lpstr>Prezentare PowerPoint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</dc:title>
  <dc:creator>mirunacastravete@gmail.com</dc:creator>
  <cp:lastModifiedBy>Iulia NITA</cp:lastModifiedBy>
  <cp:revision>19</cp:revision>
  <cp:lastPrinted>2026-01-15T13:39:56Z</cp:lastPrinted>
  <dcterms:created xsi:type="dcterms:W3CDTF">2022-05-25T11:20:55Z</dcterms:created>
  <dcterms:modified xsi:type="dcterms:W3CDTF">2026-01-15T13:47:27Z</dcterms:modified>
</cp:coreProperties>
</file>