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30275213" cy="42803763"/>
  <p:notesSz cx="6735763" cy="9866313"/>
  <p:defaultTextStyle>
    <a:defPPr>
      <a:defRPr lang="en-US"/>
    </a:defPPr>
    <a:lvl1pPr marL="0" algn="l" defTabSz="457111" rtl="0" eaLnBrk="1" latinLnBrk="0" hangingPunct="1">
      <a:defRPr sz="1801" kern="1200">
        <a:solidFill>
          <a:schemeClr val="tx1"/>
        </a:solidFill>
        <a:latin typeface="+mn-lt"/>
        <a:ea typeface="+mn-ea"/>
        <a:cs typeface="+mn-cs"/>
      </a:defRPr>
    </a:lvl1pPr>
    <a:lvl2pPr marL="457111" algn="l" defTabSz="457111" rtl="0" eaLnBrk="1" latinLnBrk="0" hangingPunct="1">
      <a:defRPr sz="1801" kern="1200">
        <a:solidFill>
          <a:schemeClr val="tx1"/>
        </a:solidFill>
        <a:latin typeface="+mn-lt"/>
        <a:ea typeface="+mn-ea"/>
        <a:cs typeface="+mn-cs"/>
      </a:defRPr>
    </a:lvl2pPr>
    <a:lvl3pPr marL="914221" algn="l" defTabSz="457111" rtl="0" eaLnBrk="1" latinLnBrk="0" hangingPunct="1">
      <a:defRPr sz="1801" kern="1200">
        <a:solidFill>
          <a:schemeClr val="tx1"/>
        </a:solidFill>
        <a:latin typeface="+mn-lt"/>
        <a:ea typeface="+mn-ea"/>
        <a:cs typeface="+mn-cs"/>
      </a:defRPr>
    </a:lvl3pPr>
    <a:lvl4pPr marL="1371328" algn="l" defTabSz="457111" rtl="0" eaLnBrk="1" latinLnBrk="0" hangingPunct="1">
      <a:defRPr sz="1801" kern="1200">
        <a:solidFill>
          <a:schemeClr val="tx1"/>
        </a:solidFill>
        <a:latin typeface="+mn-lt"/>
        <a:ea typeface="+mn-ea"/>
        <a:cs typeface="+mn-cs"/>
      </a:defRPr>
    </a:lvl4pPr>
    <a:lvl5pPr marL="1828439" algn="l" defTabSz="457111" rtl="0" eaLnBrk="1" latinLnBrk="0" hangingPunct="1">
      <a:defRPr sz="1801" kern="1200">
        <a:solidFill>
          <a:schemeClr val="tx1"/>
        </a:solidFill>
        <a:latin typeface="+mn-lt"/>
        <a:ea typeface="+mn-ea"/>
        <a:cs typeface="+mn-cs"/>
      </a:defRPr>
    </a:lvl5pPr>
    <a:lvl6pPr marL="2285550" algn="l" defTabSz="457111" rtl="0" eaLnBrk="1" latinLnBrk="0" hangingPunct="1">
      <a:defRPr sz="1801" kern="1200">
        <a:solidFill>
          <a:schemeClr val="tx1"/>
        </a:solidFill>
        <a:latin typeface="+mn-lt"/>
        <a:ea typeface="+mn-ea"/>
        <a:cs typeface="+mn-cs"/>
      </a:defRPr>
    </a:lvl6pPr>
    <a:lvl7pPr marL="2742660" algn="l" defTabSz="457111" rtl="0" eaLnBrk="1" latinLnBrk="0" hangingPunct="1">
      <a:defRPr sz="1801" kern="1200">
        <a:solidFill>
          <a:schemeClr val="tx1"/>
        </a:solidFill>
        <a:latin typeface="+mn-lt"/>
        <a:ea typeface="+mn-ea"/>
        <a:cs typeface="+mn-cs"/>
      </a:defRPr>
    </a:lvl7pPr>
    <a:lvl8pPr marL="3199771" algn="l" defTabSz="457111" rtl="0" eaLnBrk="1" latinLnBrk="0" hangingPunct="1">
      <a:defRPr sz="1801" kern="1200">
        <a:solidFill>
          <a:schemeClr val="tx1"/>
        </a:solidFill>
        <a:latin typeface="+mn-lt"/>
        <a:ea typeface="+mn-ea"/>
        <a:cs typeface="+mn-cs"/>
      </a:defRPr>
    </a:lvl8pPr>
    <a:lvl9pPr marL="3656878" algn="l" defTabSz="457111" rtl="0" eaLnBrk="1" latinLnBrk="0" hangingPunct="1">
      <a:defRPr sz="180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76" autoAdjust="0"/>
    <p:restoredTop sz="94660"/>
  </p:normalViewPr>
  <p:slideViewPr>
    <p:cSldViewPr snapToGrid="0">
      <p:cViewPr>
        <p:scale>
          <a:sx n="33" d="100"/>
          <a:sy n="33" d="100"/>
        </p:scale>
        <p:origin x="1022" y="-46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626" cy="495181"/>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15599" y="0"/>
            <a:ext cx="2918626" cy="495181"/>
          </a:xfrm>
          <a:prstGeom prst="rect">
            <a:avLst/>
          </a:prstGeom>
        </p:spPr>
        <p:txBody>
          <a:bodyPr vert="horz" lIns="91440" tIns="45720" rIns="91440" bIns="45720" rtlCol="0"/>
          <a:lstStyle>
            <a:lvl1pPr algn="r">
              <a:defRPr sz="1200"/>
            </a:lvl1pPr>
          </a:lstStyle>
          <a:p>
            <a:fld id="{8D094F5F-324B-487E-91E5-D27C904D046A}" type="datetimeFigureOut">
              <a:rPr lang="ro-RO" smtClean="0"/>
              <a:t>22.01.2026</a:t>
            </a:fld>
            <a:endParaRPr lang="ro-RO"/>
          </a:p>
        </p:txBody>
      </p:sp>
      <p:sp>
        <p:nvSpPr>
          <p:cNvPr id="4" name="Slide Image Placeholder 3"/>
          <p:cNvSpPr>
            <a:spLocks noGrp="1" noRot="1" noChangeAspect="1"/>
          </p:cNvSpPr>
          <p:nvPr>
            <p:ph type="sldImg" idx="2"/>
          </p:nvPr>
        </p:nvSpPr>
        <p:spPr>
          <a:xfrm>
            <a:off x="2190750" y="1233488"/>
            <a:ext cx="2354263" cy="3330575"/>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73884" y="4748312"/>
            <a:ext cx="5387995" cy="38851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9371132"/>
            <a:ext cx="2918626" cy="495181"/>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15599" y="9371132"/>
            <a:ext cx="2918626" cy="495181"/>
          </a:xfrm>
          <a:prstGeom prst="rect">
            <a:avLst/>
          </a:prstGeom>
        </p:spPr>
        <p:txBody>
          <a:bodyPr vert="horz" lIns="91440" tIns="45720" rIns="91440" bIns="45720" rtlCol="0" anchor="b"/>
          <a:lstStyle>
            <a:lvl1pPr algn="r">
              <a:defRPr sz="1200"/>
            </a:lvl1pPr>
          </a:lstStyle>
          <a:p>
            <a:fld id="{09A80F2E-1556-4786-9B07-167740C99993}" type="slidenum">
              <a:rPr lang="ro-RO" smtClean="0"/>
              <a:t>‹#›</a:t>
            </a:fld>
            <a:endParaRPr lang="ro-RO"/>
          </a:p>
        </p:txBody>
      </p:sp>
    </p:spTree>
    <p:extLst>
      <p:ext uri="{BB962C8B-B14F-4D97-AF65-F5344CB8AC3E}">
        <p14:creationId xmlns:p14="http://schemas.microsoft.com/office/powerpoint/2010/main" val="2495064122"/>
      </p:ext>
    </p:extLst>
  </p:cSld>
  <p:clrMap bg1="lt1" tx1="dk1" bg2="lt2" tx2="dk2" accent1="accent1" accent2="accent2" accent3="accent3" accent4="accent4" accent5="accent5" accent6="accent6" hlink="hlink" folHlink="folHlink"/>
  <p:notesStyle>
    <a:lvl1pPr marL="0" algn="l" defTabSz="914221" rtl="0" eaLnBrk="1" latinLnBrk="0" hangingPunct="1">
      <a:defRPr sz="1200" kern="1200">
        <a:solidFill>
          <a:schemeClr val="tx1"/>
        </a:solidFill>
        <a:latin typeface="+mn-lt"/>
        <a:ea typeface="+mn-ea"/>
        <a:cs typeface="+mn-cs"/>
      </a:defRPr>
    </a:lvl1pPr>
    <a:lvl2pPr marL="457111" algn="l" defTabSz="914221" rtl="0" eaLnBrk="1" latinLnBrk="0" hangingPunct="1">
      <a:defRPr sz="1200" kern="1200">
        <a:solidFill>
          <a:schemeClr val="tx1"/>
        </a:solidFill>
        <a:latin typeface="+mn-lt"/>
        <a:ea typeface="+mn-ea"/>
        <a:cs typeface="+mn-cs"/>
      </a:defRPr>
    </a:lvl2pPr>
    <a:lvl3pPr marL="914221" algn="l" defTabSz="914221" rtl="0" eaLnBrk="1" latinLnBrk="0" hangingPunct="1">
      <a:defRPr sz="1200" kern="1200">
        <a:solidFill>
          <a:schemeClr val="tx1"/>
        </a:solidFill>
        <a:latin typeface="+mn-lt"/>
        <a:ea typeface="+mn-ea"/>
        <a:cs typeface="+mn-cs"/>
      </a:defRPr>
    </a:lvl3pPr>
    <a:lvl4pPr marL="1371328" algn="l" defTabSz="914221" rtl="0" eaLnBrk="1" latinLnBrk="0" hangingPunct="1">
      <a:defRPr sz="1200" kern="1200">
        <a:solidFill>
          <a:schemeClr val="tx1"/>
        </a:solidFill>
        <a:latin typeface="+mn-lt"/>
        <a:ea typeface="+mn-ea"/>
        <a:cs typeface="+mn-cs"/>
      </a:defRPr>
    </a:lvl4pPr>
    <a:lvl5pPr marL="1828439" algn="l" defTabSz="914221" rtl="0" eaLnBrk="1" latinLnBrk="0" hangingPunct="1">
      <a:defRPr sz="1200" kern="1200">
        <a:solidFill>
          <a:schemeClr val="tx1"/>
        </a:solidFill>
        <a:latin typeface="+mn-lt"/>
        <a:ea typeface="+mn-ea"/>
        <a:cs typeface="+mn-cs"/>
      </a:defRPr>
    </a:lvl5pPr>
    <a:lvl6pPr marL="2285550" algn="l" defTabSz="914221" rtl="0" eaLnBrk="1" latinLnBrk="0" hangingPunct="1">
      <a:defRPr sz="1200" kern="1200">
        <a:solidFill>
          <a:schemeClr val="tx1"/>
        </a:solidFill>
        <a:latin typeface="+mn-lt"/>
        <a:ea typeface="+mn-ea"/>
        <a:cs typeface="+mn-cs"/>
      </a:defRPr>
    </a:lvl6pPr>
    <a:lvl7pPr marL="2742660" algn="l" defTabSz="914221" rtl="0" eaLnBrk="1" latinLnBrk="0" hangingPunct="1">
      <a:defRPr sz="1200" kern="1200">
        <a:solidFill>
          <a:schemeClr val="tx1"/>
        </a:solidFill>
        <a:latin typeface="+mn-lt"/>
        <a:ea typeface="+mn-ea"/>
        <a:cs typeface="+mn-cs"/>
      </a:defRPr>
    </a:lvl7pPr>
    <a:lvl8pPr marL="3199771" algn="l" defTabSz="914221" rtl="0" eaLnBrk="1" latinLnBrk="0" hangingPunct="1">
      <a:defRPr sz="1200" kern="1200">
        <a:solidFill>
          <a:schemeClr val="tx1"/>
        </a:solidFill>
        <a:latin typeface="+mn-lt"/>
        <a:ea typeface="+mn-ea"/>
        <a:cs typeface="+mn-cs"/>
      </a:defRPr>
    </a:lvl8pPr>
    <a:lvl9pPr marL="3656878" algn="l" defTabSz="91422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90750" y="1233488"/>
            <a:ext cx="2354263" cy="3330575"/>
          </a:xfrm>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5"/>
          </p:nvPr>
        </p:nvSpPr>
        <p:spPr/>
        <p:txBody>
          <a:bodyPr/>
          <a:lstStyle/>
          <a:p>
            <a:fld id="{09A80F2E-1556-4786-9B07-167740C99993}" type="slidenum">
              <a:rPr lang="ro-RO" smtClean="0"/>
              <a:t>1</a:t>
            </a:fld>
            <a:endParaRPr lang="ro-RO"/>
          </a:p>
        </p:txBody>
      </p:sp>
    </p:spTree>
    <p:extLst>
      <p:ext uri="{BB962C8B-B14F-4D97-AF65-F5344CB8AC3E}">
        <p14:creationId xmlns:p14="http://schemas.microsoft.com/office/powerpoint/2010/main" val="281058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9"/>
            <a:ext cx="25733931" cy="14902050"/>
          </a:xfrm>
        </p:spPr>
        <p:txBody>
          <a:bodyPr anchor="b"/>
          <a:lstStyle>
            <a:lvl1pPr algn="ctr">
              <a:defRPr sz="19868"/>
            </a:lvl1pPr>
          </a:lstStyle>
          <a:p>
            <a:r>
              <a:rPr lang="en-US"/>
              <a:t>Click to edit Master title style</a:t>
            </a:r>
            <a:endParaRPr lang="en-US" dirty="0"/>
          </a:p>
        </p:txBody>
      </p:sp>
      <p:sp>
        <p:nvSpPr>
          <p:cNvPr id="3" name="Subtitle 2"/>
          <p:cNvSpPr>
            <a:spLocks noGrp="1"/>
          </p:cNvSpPr>
          <p:nvPr>
            <p:ph type="subTitle" idx="1"/>
          </p:nvPr>
        </p:nvSpPr>
        <p:spPr>
          <a:xfrm>
            <a:off x="3784402" y="22481886"/>
            <a:ext cx="22706410" cy="10334332"/>
          </a:xfrm>
        </p:spPr>
        <p:txBody>
          <a:bodyPr/>
          <a:lstStyle>
            <a:lvl1pPr marL="0" indent="0" algn="ctr">
              <a:buNone/>
              <a:defRPr sz="7948"/>
            </a:lvl1pPr>
            <a:lvl2pPr marL="1513852" indent="0" algn="ctr">
              <a:buNone/>
              <a:defRPr sz="6624"/>
            </a:lvl2pPr>
            <a:lvl3pPr marL="3027700" indent="0" algn="ctr">
              <a:buNone/>
              <a:defRPr sz="5962"/>
            </a:lvl3pPr>
            <a:lvl4pPr marL="4541552" indent="0" algn="ctr">
              <a:buNone/>
              <a:defRPr sz="5296"/>
            </a:lvl4pPr>
            <a:lvl5pPr marL="6055403" indent="0" algn="ctr">
              <a:buNone/>
              <a:defRPr sz="5296"/>
            </a:lvl5pPr>
            <a:lvl6pPr marL="7569252" indent="0" algn="ctr">
              <a:buNone/>
              <a:defRPr sz="5296"/>
            </a:lvl6pPr>
            <a:lvl7pPr marL="9083103" indent="0" algn="ctr">
              <a:buNone/>
              <a:defRPr sz="5296"/>
            </a:lvl7pPr>
            <a:lvl8pPr marL="10596955" indent="0" algn="ctr">
              <a:buNone/>
              <a:defRPr sz="5296"/>
            </a:lvl8pPr>
            <a:lvl9pPr marL="12110803" indent="0" algn="ctr">
              <a:buNone/>
              <a:defRPr sz="5296"/>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7DA726-04E2-43D4-8FF8-8ED3B494CD18}"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1726607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7DA726-04E2-43D4-8FF8-8ED3B494CD18}"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1929970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5"/>
            <a:ext cx="6528094" cy="3627421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4" y="2278905"/>
            <a:ext cx="19205837" cy="3627421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7DA726-04E2-43D4-8FF8-8ED3B494CD18}"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263306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7DA726-04E2-43D4-8FF8-8ED3B494CD18}"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527349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5" y="10671231"/>
            <a:ext cx="26112371" cy="17805173"/>
          </a:xfrm>
        </p:spPr>
        <p:txBody>
          <a:bodyPr anchor="b"/>
          <a:lstStyle>
            <a:lvl1pPr>
              <a:defRPr sz="19868"/>
            </a:lvl1pPr>
          </a:lstStyle>
          <a:p>
            <a:r>
              <a:rPr lang="en-US"/>
              <a:t>Click to edit Master title style</a:t>
            </a:r>
            <a:endParaRPr lang="en-US" dirty="0"/>
          </a:p>
        </p:txBody>
      </p:sp>
      <p:sp>
        <p:nvSpPr>
          <p:cNvPr id="3" name="Text Placeholder 2"/>
          <p:cNvSpPr>
            <a:spLocks noGrp="1"/>
          </p:cNvSpPr>
          <p:nvPr>
            <p:ph type="body" idx="1"/>
          </p:nvPr>
        </p:nvSpPr>
        <p:spPr>
          <a:xfrm>
            <a:off x="2065655" y="28644849"/>
            <a:ext cx="26112371" cy="9363320"/>
          </a:xfrm>
        </p:spPr>
        <p:txBody>
          <a:bodyPr/>
          <a:lstStyle>
            <a:lvl1pPr marL="0" indent="0">
              <a:buNone/>
              <a:defRPr sz="7948">
                <a:solidFill>
                  <a:schemeClr val="tx1"/>
                </a:solidFill>
              </a:defRPr>
            </a:lvl1pPr>
            <a:lvl2pPr marL="1513852" indent="0">
              <a:buNone/>
              <a:defRPr sz="6624">
                <a:solidFill>
                  <a:schemeClr val="tx1">
                    <a:tint val="75000"/>
                  </a:schemeClr>
                </a:solidFill>
              </a:defRPr>
            </a:lvl2pPr>
            <a:lvl3pPr marL="3027700" indent="0">
              <a:buNone/>
              <a:defRPr sz="5962">
                <a:solidFill>
                  <a:schemeClr val="tx1">
                    <a:tint val="75000"/>
                  </a:schemeClr>
                </a:solidFill>
              </a:defRPr>
            </a:lvl3pPr>
            <a:lvl4pPr marL="4541552" indent="0">
              <a:buNone/>
              <a:defRPr sz="5296">
                <a:solidFill>
                  <a:schemeClr val="tx1">
                    <a:tint val="75000"/>
                  </a:schemeClr>
                </a:solidFill>
              </a:defRPr>
            </a:lvl4pPr>
            <a:lvl5pPr marL="6055403" indent="0">
              <a:buNone/>
              <a:defRPr sz="5296">
                <a:solidFill>
                  <a:schemeClr val="tx1">
                    <a:tint val="75000"/>
                  </a:schemeClr>
                </a:solidFill>
              </a:defRPr>
            </a:lvl5pPr>
            <a:lvl6pPr marL="7569252" indent="0">
              <a:buNone/>
              <a:defRPr sz="5296">
                <a:solidFill>
                  <a:schemeClr val="tx1">
                    <a:tint val="75000"/>
                  </a:schemeClr>
                </a:solidFill>
              </a:defRPr>
            </a:lvl6pPr>
            <a:lvl7pPr marL="9083103" indent="0">
              <a:buNone/>
              <a:defRPr sz="5296">
                <a:solidFill>
                  <a:schemeClr val="tx1">
                    <a:tint val="75000"/>
                  </a:schemeClr>
                </a:solidFill>
              </a:defRPr>
            </a:lvl7pPr>
            <a:lvl8pPr marL="10596955" indent="0">
              <a:buNone/>
              <a:defRPr sz="5296">
                <a:solidFill>
                  <a:schemeClr val="tx1">
                    <a:tint val="75000"/>
                  </a:schemeClr>
                </a:solidFill>
              </a:defRPr>
            </a:lvl8pPr>
            <a:lvl9pPr marL="12110803" indent="0">
              <a:buNone/>
              <a:defRPr sz="529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7DA726-04E2-43D4-8FF8-8ED3B494CD18}"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2962587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2" y="11394521"/>
            <a:ext cx="12866966" cy="27158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5" y="11394521"/>
            <a:ext cx="12866966" cy="27158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7DA726-04E2-43D4-8FF8-8ED3B494CD18}"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4083868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6" y="2278915"/>
            <a:ext cx="26112371" cy="827341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9" y="10492872"/>
            <a:ext cx="12807832" cy="5142393"/>
          </a:xfrm>
        </p:spPr>
        <p:txBody>
          <a:bodyPr anchor="b"/>
          <a:lstStyle>
            <a:lvl1pPr marL="0" indent="0">
              <a:buNone/>
              <a:defRPr sz="7948" b="1"/>
            </a:lvl1pPr>
            <a:lvl2pPr marL="1513852" indent="0">
              <a:buNone/>
              <a:defRPr sz="6624" b="1"/>
            </a:lvl2pPr>
            <a:lvl3pPr marL="3027700" indent="0">
              <a:buNone/>
              <a:defRPr sz="5962" b="1"/>
            </a:lvl3pPr>
            <a:lvl4pPr marL="4541552" indent="0">
              <a:buNone/>
              <a:defRPr sz="5296" b="1"/>
            </a:lvl4pPr>
            <a:lvl5pPr marL="6055403" indent="0">
              <a:buNone/>
              <a:defRPr sz="5296" b="1"/>
            </a:lvl5pPr>
            <a:lvl6pPr marL="7569252" indent="0">
              <a:buNone/>
              <a:defRPr sz="5296" b="1"/>
            </a:lvl6pPr>
            <a:lvl7pPr marL="9083103" indent="0">
              <a:buNone/>
              <a:defRPr sz="5296" b="1"/>
            </a:lvl7pPr>
            <a:lvl8pPr marL="10596955" indent="0">
              <a:buNone/>
              <a:defRPr sz="5296" b="1"/>
            </a:lvl8pPr>
            <a:lvl9pPr marL="12110803" indent="0">
              <a:buNone/>
              <a:defRPr sz="5296" b="1"/>
            </a:lvl9pPr>
          </a:lstStyle>
          <a:p>
            <a:pPr lvl="0"/>
            <a:r>
              <a:rPr lang="en-US"/>
              <a:t>Click to edit Master text styles</a:t>
            </a:r>
          </a:p>
        </p:txBody>
      </p:sp>
      <p:sp>
        <p:nvSpPr>
          <p:cNvPr id="4" name="Content Placeholder 3"/>
          <p:cNvSpPr>
            <a:spLocks noGrp="1"/>
          </p:cNvSpPr>
          <p:nvPr>
            <p:ph sz="half" idx="2"/>
          </p:nvPr>
        </p:nvSpPr>
        <p:spPr>
          <a:xfrm>
            <a:off x="2085369" y="15635269"/>
            <a:ext cx="12807832" cy="22997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30" y="10492872"/>
            <a:ext cx="12870910" cy="5142393"/>
          </a:xfrm>
        </p:spPr>
        <p:txBody>
          <a:bodyPr anchor="b"/>
          <a:lstStyle>
            <a:lvl1pPr marL="0" indent="0">
              <a:buNone/>
              <a:defRPr sz="7948" b="1"/>
            </a:lvl1pPr>
            <a:lvl2pPr marL="1513852" indent="0">
              <a:buNone/>
              <a:defRPr sz="6624" b="1"/>
            </a:lvl2pPr>
            <a:lvl3pPr marL="3027700" indent="0">
              <a:buNone/>
              <a:defRPr sz="5962" b="1"/>
            </a:lvl3pPr>
            <a:lvl4pPr marL="4541552" indent="0">
              <a:buNone/>
              <a:defRPr sz="5296" b="1"/>
            </a:lvl4pPr>
            <a:lvl5pPr marL="6055403" indent="0">
              <a:buNone/>
              <a:defRPr sz="5296" b="1"/>
            </a:lvl5pPr>
            <a:lvl6pPr marL="7569252" indent="0">
              <a:buNone/>
              <a:defRPr sz="5296" b="1"/>
            </a:lvl6pPr>
            <a:lvl7pPr marL="9083103" indent="0">
              <a:buNone/>
              <a:defRPr sz="5296" b="1"/>
            </a:lvl7pPr>
            <a:lvl8pPr marL="10596955" indent="0">
              <a:buNone/>
              <a:defRPr sz="5296" b="1"/>
            </a:lvl8pPr>
            <a:lvl9pPr marL="12110803" indent="0">
              <a:buNone/>
              <a:defRPr sz="5296" b="1"/>
            </a:lvl9pPr>
          </a:lstStyle>
          <a:p>
            <a:pPr lvl="0"/>
            <a:r>
              <a:rPr lang="en-US"/>
              <a:t>Click to edit Master text styles</a:t>
            </a:r>
          </a:p>
        </p:txBody>
      </p:sp>
      <p:sp>
        <p:nvSpPr>
          <p:cNvPr id="6" name="Content Placeholder 5"/>
          <p:cNvSpPr>
            <a:spLocks noGrp="1"/>
          </p:cNvSpPr>
          <p:nvPr>
            <p:ph sz="quarter" idx="4"/>
          </p:nvPr>
        </p:nvSpPr>
        <p:spPr>
          <a:xfrm>
            <a:off x="15326830" y="15635269"/>
            <a:ext cx="12870910" cy="22997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7DA726-04E2-43D4-8FF8-8ED3B494CD18}" type="datetimeFigureOut">
              <a:rPr lang="en-GB" smtClean="0"/>
              <a:t>22/01/2026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156200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7DA726-04E2-43D4-8FF8-8ED3B494CD18}" type="datetimeFigureOut">
              <a:rPr lang="en-GB" smtClean="0"/>
              <a:t>22/01/2026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403003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7DA726-04E2-43D4-8FF8-8ED3B494CD18}" type="datetimeFigureOut">
              <a:rPr lang="en-GB" smtClean="0"/>
              <a:t>22/01/2026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1659536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5" y="2853584"/>
            <a:ext cx="9764545" cy="9987545"/>
          </a:xfrm>
        </p:spPr>
        <p:txBody>
          <a:bodyPr anchor="b"/>
          <a:lstStyle>
            <a:lvl1pPr>
              <a:defRPr sz="10596"/>
            </a:lvl1pPr>
          </a:lstStyle>
          <a:p>
            <a:r>
              <a:rPr lang="en-US"/>
              <a:t>Click to edit Master title style</a:t>
            </a:r>
            <a:endParaRPr lang="en-US" dirty="0"/>
          </a:p>
        </p:txBody>
      </p:sp>
      <p:sp>
        <p:nvSpPr>
          <p:cNvPr id="3" name="Content Placeholder 2"/>
          <p:cNvSpPr>
            <a:spLocks noGrp="1"/>
          </p:cNvSpPr>
          <p:nvPr>
            <p:ph idx="1"/>
          </p:nvPr>
        </p:nvSpPr>
        <p:spPr>
          <a:xfrm>
            <a:off x="12870910" y="6162963"/>
            <a:ext cx="15326828" cy="30418414"/>
          </a:xfrm>
        </p:spPr>
        <p:txBody>
          <a:bodyPr/>
          <a:lstStyle>
            <a:lvl1pPr>
              <a:defRPr sz="10596"/>
            </a:lvl1pPr>
            <a:lvl2pPr>
              <a:defRPr sz="9272"/>
            </a:lvl2pPr>
            <a:lvl3pPr>
              <a:defRPr sz="7948"/>
            </a:lvl3pPr>
            <a:lvl4pPr>
              <a:defRPr sz="6624"/>
            </a:lvl4pPr>
            <a:lvl5pPr>
              <a:defRPr sz="6624"/>
            </a:lvl5pPr>
            <a:lvl6pPr>
              <a:defRPr sz="6624"/>
            </a:lvl6pPr>
            <a:lvl7pPr>
              <a:defRPr sz="6624"/>
            </a:lvl7pPr>
            <a:lvl8pPr>
              <a:defRPr sz="6624"/>
            </a:lvl8pPr>
            <a:lvl9pPr>
              <a:defRPr sz="66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5" y="12841129"/>
            <a:ext cx="9764545" cy="23789779"/>
          </a:xfrm>
        </p:spPr>
        <p:txBody>
          <a:bodyPr/>
          <a:lstStyle>
            <a:lvl1pPr marL="0" indent="0">
              <a:buNone/>
              <a:defRPr sz="5296"/>
            </a:lvl1pPr>
            <a:lvl2pPr marL="1513852" indent="0">
              <a:buNone/>
              <a:defRPr sz="4634"/>
            </a:lvl2pPr>
            <a:lvl3pPr marL="3027700" indent="0">
              <a:buNone/>
              <a:defRPr sz="3972"/>
            </a:lvl3pPr>
            <a:lvl4pPr marL="4541552" indent="0">
              <a:buNone/>
              <a:defRPr sz="3310"/>
            </a:lvl4pPr>
            <a:lvl5pPr marL="6055403" indent="0">
              <a:buNone/>
              <a:defRPr sz="3310"/>
            </a:lvl5pPr>
            <a:lvl6pPr marL="7569252" indent="0">
              <a:buNone/>
              <a:defRPr sz="3310"/>
            </a:lvl6pPr>
            <a:lvl7pPr marL="9083103" indent="0">
              <a:buNone/>
              <a:defRPr sz="3310"/>
            </a:lvl7pPr>
            <a:lvl8pPr marL="10596955" indent="0">
              <a:buNone/>
              <a:defRPr sz="3310"/>
            </a:lvl8pPr>
            <a:lvl9pPr marL="12110803" indent="0">
              <a:buNone/>
              <a:defRPr sz="3310"/>
            </a:lvl9pPr>
          </a:lstStyle>
          <a:p>
            <a:pPr lvl="0"/>
            <a:r>
              <a:rPr lang="en-US"/>
              <a:t>Click to edit Master text styles</a:t>
            </a:r>
          </a:p>
        </p:txBody>
      </p:sp>
      <p:sp>
        <p:nvSpPr>
          <p:cNvPr id="5" name="Date Placeholder 4"/>
          <p:cNvSpPr>
            <a:spLocks noGrp="1"/>
          </p:cNvSpPr>
          <p:nvPr>
            <p:ph type="dt" sz="half" idx="10"/>
          </p:nvPr>
        </p:nvSpPr>
        <p:spPr/>
        <p:txBody>
          <a:bodyPr/>
          <a:lstStyle/>
          <a:p>
            <a:fld id="{607DA726-04E2-43D4-8FF8-8ED3B494CD18}"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1569036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5" y="2853584"/>
            <a:ext cx="9764545" cy="9987545"/>
          </a:xfrm>
        </p:spPr>
        <p:txBody>
          <a:bodyPr anchor="b"/>
          <a:lstStyle>
            <a:lvl1pPr>
              <a:defRPr sz="10596"/>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10" y="6162963"/>
            <a:ext cx="15326828" cy="30418414"/>
          </a:xfrm>
        </p:spPr>
        <p:txBody>
          <a:bodyPr anchor="t"/>
          <a:lstStyle>
            <a:lvl1pPr marL="0" indent="0">
              <a:buNone/>
              <a:defRPr sz="10596"/>
            </a:lvl1pPr>
            <a:lvl2pPr marL="1513852" indent="0">
              <a:buNone/>
              <a:defRPr sz="9272"/>
            </a:lvl2pPr>
            <a:lvl3pPr marL="3027700" indent="0">
              <a:buNone/>
              <a:defRPr sz="7948"/>
            </a:lvl3pPr>
            <a:lvl4pPr marL="4541552" indent="0">
              <a:buNone/>
              <a:defRPr sz="6624"/>
            </a:lvl4pPr>
            <a:lvl5pPr marL="6055403" indent="0">
              <a:buNone/>
              <a:defRPr sz="6624"/>
            </a:lvl5pPr>
            <a:lvl6pPr marL="7569252" indent="0">
              <a:buNone/>
              <a:defRPr sz="6624"/>
            </a:lvl6pPr>
            <a:lvl7pPr marL="9083103" indent="0">
              <a:buNone/>
              <a:defRPr sz="6624"/>
            </a:lvl7pPr>
            <a:lvl8pPr marL="10596955" indent="0">
              <a:buNone/>
              <a:defRPr sz="6624"/>
            </a:lvl8pPr>
            <a:lvl9pPr marL="12110803" indent="0">
              <a:buNone/>
              <a:defRPr sz="6624"/>
            </a:lvl9pPr>
          </a:lstStyle>
          <a:p>
            <a:r>
              <a:rPr lang="en-US"/>
              <a:t>Click icon to add picture</a:t>
            </a:r>
            <a:endParaRPr lang="en-US" dirty="0"/>
          </a:p>
        </p:txBody>
      </p:sp>
      <p:sp>
        <p:nvSpPr>
          <p:cNvPr id="4" name="Text Placeholder 3"/>
          <p:cNvSpPr>
            <a:spLocks noGrp="1"/>
          </p:cNvSpPr>
          <p:nvPr>
            <p:ph type="body" sz="half" idx="2"/>
          </p:nvPr>
        </p:nvSpPr>
        <p:spPr>
          <a:xfrm>
            <a:off x="2085365" y="12841129"/>
            <a:ext cx="9764545" cy="23789779"/>
          </a:xfrm>
        </p:spPr>
        <p:txBody>
          <a:bodyPr/>
          <a:lstStyle>
            <a:lvl1pPr marL="0" indent="0">
              <a:buNone/>
              <a:defRPr sz="5296"/>
            </a:lvl1pPr>
            <a:lvl2pPr marL="1513852" indent="0">
              <a:buNone/>
              <a:defRPr sz="4634"/>
            </a:lvl2pPr>
            <a:lvl3pPr marL="3027700" indent="0">
              <a:buNone/>
              <a:defRPr sz="3972"/>
            </a:lvl3pPr>
            <a:lvl4pPr marL="4541552" indent="0">
              <a:buNone/>
              <a:defRPr sz="3310"/>
            </a:lvl4pPr>
            <a:lvl5pPr marL="6055403" indent="0">
              <a:buNone/>
              <a:defRPr sz="3310"/>
            </a:lvl5pPr>
            <a:lvl6pPr marL="7569252" indent="0">
              <a:buNone/>
              <a:defRPr sz="3310"/>
            </a:lvl6pPr>
            <a:lvl7pPr marL="9083103" indent="0">
              <a:buNone/>
              <a:defRPr sz="3310"/>
            </a:lvl7pPr>
            <a:lvl8pPr marL="10596955" indent="0">
              <a:buNone/>
              <a:defRPr sz="3310"/>
            </a:lvl8pPr>
            <a:lvl9pPr marL="12110803" indent="0">
              <a:buNone/>
              <a:defRPr sz="3310"/>
            </a:lvl9pPr>
          </a:lstStyle>
          <a:p>
            <a:pPr lvl="0"/>
            <a:r>
              <a:rPr lang="en-US"/>
              <a:t>Click to edit Master text styles</a:t>
            </a:r>
          </a:p>
        </p:txBody>
      </p:sp>
      <p:sp>
        <p:nvSpPr>
          <p:cNvPr id="5" name="Date Placeholder 4"/>
          <p:cNvSpPr>
            <a:spLocks noGrp="1"/>
          </p:cNvSpPr>
          <p:nvPr>
            <p:ph type="dt" sz="half" idx="10"/>
          </p:nvPr>
        </p:nvSpPr>
        <p:spPr/>
        <p:txBody>
          <a:bodyPr/>
          <a:lstStyle/>
          <a:p>
            <a:fld id="{607DA726-04E2-43D4-8FF8-8ED3B494CD18}"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9C2CAB-1830-4C71-AEF0-DBC021BB07BE}" type="slidenum">
              <a:rPr lang="en-GB" smtClean="0"/>
              <a:t>‹#›</a:t>
            </a:fld>
            <a:endParaRPr lang="en-GB"/>
          </a:p>
        </p:txBody>
      </p:sp>
    </p:spTree>
    <p:extLst>
      <p:ext uri="{BB962C8B-B14F-4D97-AF65-F5344CB8AC3E}">
        <p14:creationId xmlns:p14="http://schemas.microsoft.com/office/powerpoint/2010/main" val="410234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4" y="2278915"/>
            <a:ext cx="26112371" cy="827341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4" y="11394521"/>
            <a:ext cx="26112371" cy="27158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2" y="39672757"/>
            <a:ext cx="6811923" cy="2278905"/>
          </a:xfrm>
          <a:prstGeom prst="rect">
            <a:avLst/>
          </a:prstGeom>
        </p:spPr>
        <p:txBody>
          <a:bodyPr vert="horz" lIns="91440" tIns="45720" rIns="91440" bIns="45720" rtlCol="0" anchor="ctr"/>
          <a:lstStyle>
            <a:lvl1pPr algn="l">
              <a:defRPr sz="3972">
                <a:solidFill>
                  <a:schemeClr val="tx1">
                    <a:tint val="75000"/>
                  </a:schemeClr>
                </a:solidFill>
              </a:defRPr>
            </a:lvl1pPr>
          </a:lstStyle>
          <a:p>
            <a:fld id="{607DA726-04E2-43D4-8FF8-8ED3B494CD18}" type="datetimeFigureOut">
              <a:rPr lang="en-GB" smtClean="0"/>
              <a:t>22/01/2026</a:t>
            </a:fld>
            <a:endParaRPr lang="en-GB"/>
          </a:p>
        </p:txBody>
      </p:sp>
      <p:sp>
        <p:nvSpPr>
          <p:cNvPr id="5" name="Footer Placeholder 4"/>
          <p:cNvSpPr>
            <a:spLocks noGrp="1"/>
          </p:cNvSpPr>
          <p:nvPr>
            <p:ph type="ftr" sz="quarter" idx="3"/>
          </p:nvPr>
        </p:nvSpPr>
        <p:spPr>
          <a:xfrm>
            <a:off x="10028668" y="39672757"/>
            <a:ext cx="10217884" cy="2278905"/>
          </a:xfrm>
          <a:prstGeom prst="rect">
            <a:avLst/>
          </a:prstGeom>
        </p:spPr>
        <p:txBody>
          <a:bodyPr vert="horz" lIns="91440" tIns="45720" rIns="91440" bIns="45720" rtlCol="0" anchor="ctr"/>
          <a:lstStyle>
            <a:lvl1pPr algn="ctr">
              <a:defRPr sz="397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71" y="39672757"/>
            <a:ext cx="6811923" cy="2278905"/>
          </a:xfrm>
          <a:prstGeom prst="rect">
            <a:avLst/>
          </a:prstGeom>
        </p:spPr>
        <p:txBody>
          <a:bodyPr vert="horz" lIns="91440" tIns="45720" rIns="91440" bIns="45720" rtlCol="0" anchor="ctr"/>
          <a:lstStyle>
            <a:lvl1pPr algn="r">
              <a:defRPr sz="3972">
                <a:solidFill>
                  <a:schemeClr val="tx1">
                    <a:tint val="75000"/>
                  </a:schemeClr>
                </a:solidFill>
              </a:defRPr>
            </a:lvl1pPr>
          </a:lstStyle>
          <a:p>
            <a:fld id="{7F9C2CAB-1830-4C71-AEF0-DBC021BB07BE}" type="slidenum">
              <a:rPr lang="en-GB" smtClean="0"/>
              <a:t>‹#›</a:t>
            </a:fld>
            <a:endParaRPr lang="en-GB"/>
          </a:p>
        </p:txBody>
      </p:sp>
    </p:spTree>
    <p:extLst>
      <p:ext uri="{BB962C8B-B14F-4D97-AF65-F5344CB8AC3E}">
        <p14:creationId xmlns:p14="http://schemas.microsoft.com/office/powerpoint/2010/main" val="34399413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700"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924" indent="-756924" algn="l" defTabSz="3027700" rtl="0" eaLnBrk="1" latinLnBrk="0" hangingPunct="1">
        <a:lnSpc>
          <a:spcPct val="90000"/>
        </a:lnSpc>
        <a:spcBef>
          <a:spcPts val="3310"/>
        </a:spcBef>
        <a:buFont typeface="Arial" panose="020B0604020202020204" pitchFamily="34" charset="0"/>
        <a:buChar char="•"/>
        <a:defRPr sz="9272" kern="1200">
          <a:solidFill>
            <a:schemeClr val="tx1"/>
          </a:solidFill>
          <a:latin typeface="+mn-lt"/>
          <a:ea typeface="+mn-ea"/>
          <a:cs typeface="+mn-cs"/>
        </a:defRPr>
      </a:lvl1pPr>
      <a:lvl2pPr marL="2270776" indent="-756924" algn="l" defTabSz="3027700" rtl="0" eaLnBrk="1" latinLnBrk="0" hangingPunct="1">
        <a:lnSpc>
          <a:spcPct val="90000"/>
        </a:lnSpc>
        <a:spcBef>
          <a:spcPts val="1655"/>
        </a:spcBef>
        <a:buFont typeface="Arial" panose="020B0604020202020204" pitchFamily="34" charset="0"/>
        <a:buChar char="•"/>
        <a:defRPr sz="7948" kern="1200">
          <a:solidFill>
            <a:schemeClr val="tx1"/>
          </a:solidFill>
          <a:latin typeface="+mn-lt"/>
          <a:ea typeface="+mn-ea"/>
          <a:cs typeface="+mn-cs"/>
        </a:defRPr>
      </a:lvl2pPr>
      <a:lvl3pPr marL="3784628" indent="-756924" algn="l" defTabSz="3027700" rtl="0" eaLnBrk="1" latinLnBrk="0" hangingPunct="1">
        <a:lnSpc>
          <a:spcPct val="90000"/>
        </a:lnSpc>
        <a:spcBef>
          <a:spcPts val="1655"/>
        </a:spcBef>
        <a:buFont typeface="Arial" panose="020B0604020202020204" pitchFamily="34" charset="0"/>
        <a:buChar char="•"/>
        <a:defRPr sz="6624" kern="1200">
          <a:solidFill>
            <a:schemeClr val="tx1"/>
          </a:solidFill>
          <a:latin typeface="+mn-lt"/>
          <a:ea typeface="+mn-ea"/>
          <a:cs typeface="+mn-cs"/>
        </a:defRPr>
      </a:lvl3pPr>
      <a:lvl4pPr marL="5298476" indent="-756924" algn="l" defTabSz="3027700" rtl="0" eaLnBrk="1" latinLnBrk="0" hangingPunct="1">
        <a:lnSpc>
          <a:spcPct val="90000"/>
        </a:lnSpc>
        <a:spcBef>
          <a:spcPts val="1655"/>
        </a:spcBef>
        <a:buFont typeface="Arial" panose="020B0604020202020204" pitchFamily="34" charset="0"/>
        <a:buChar char="•"/>
        <a:defRPr sz="5962" kern="1200">
          <a:solidFill>
            <a:schemeClr val="tx1"/>
          </a:solidFill>
          <a:latin typeface="+mn-lt"/>
          <a:ea typeface="+mn-ea"/>
          <a:cs typeface="+mn-cs"/>
        </a:defRPr>
      </a:lvl4pPr>
      <a:lvl5pPr marL="6812328" indent="-756924" algn="l" defTabSz="3027700" rtl="0" eaLnBrk="1" latinLnBrk="0" hangingPunct="1">
        <a:lnSpc>
          <a:spcPct val="90000"/>
        </a:lnSpc>
        <a:spcBef>
          <a:spcPts val="1655"/>
        </a:spcBef>
        <a:buFont typeface="Arial" panose="020B0604020202020204" pitchFamily="34" charset="0"/>
        <a:buChar char="•"/>
        <a:defRPr sz="5962" kern="1200">
          <a:solidFill>
            <a:schemeClr val="tx1"/>
          </a:solidFill>
          <a:latin typeface="+mn-lt"/>
          <a:ea typeface="+mn-ea"/>
          <a:cs typeface="+mn-cs"/>
        </a:defRPr>
      </a:lvl5pPr>
      <a:lvl6pPr marL="8326179" indent="-756924" algn="l" defTabSz="3027700" rtl="0" eaLnBrk="1" latinLnBrk="0" hangingPunct="1">
        <a:lnSpc>
          <a:spcPct val="90000"/>
        </a:lnSpc>
        <a:spcBef>
          <a:spcPts val="1655"/>
        </a:spcBef>
        <a:buFont typeface="Arial" panose="020B0604020202020204" pitchFamily="34" charset="0"/>
        <a:buChar char="•"/>
        <a:defRPr sz="5962" kern="1200">
          <a:solidFill>
            <a:schemeClr val="tx1"/>
          </a:solidFill>
          <a:latin typeface="+mn-lt"/>
          <a:ea typeface="+mn-ea"/>
          <a:cs typeface="+mn-cs"/>
        </a:defRPr>
      </a:lvl6pPr>
      <a:lvl7pPr marL="9840031" indent="-756924" algn="l" defTabSz="3027700" rtl="0" eaLnBrk="1" latinLnBrk="0" hangingPunct="1">
        <a:lnSpc>
          <a:spcPct val="90000"/>
        </a:lnSpc>
        <a:spcBef>
          <a:spcPts val="1655"/>
        </a:spcBef>
        <a:buFont typeface="Arial" panose="020B0604020202020204" pitchFamily="34" charset="0"/>
        <a:buChar char="•"/>
        <a:defRPr sz="5962" kern="1200">
          <a:solidFill>
            <a:schemeClr val="tx1"/>
          </a:solidFill>
          <a:latin typeface="+mn-lt"/>
          <a:ea typeface="+mn-ea"/>
          <a:cs typeface="+mn-cs"/>
        </a:defRPr>
      </a:lvl7pPr>
      <a:lvl8pPr marL="11353879" indent="-756924" algn="l" defTabSz="3027700" rtl="0" eaLnBrk="1" latinLnBrk="0" hangingPunct="1">
        <a:lnSpc>
          <a:spcPct val="90000"/>
        </a:lnSpc>
        <a:spcBef>
          <a:spcPts val="1655"/>
        </a:spcBef>
        <a:buFont typeface="Arial" panose="020B0604020202020204" pitchFamily="34" charset="0"/>
        <a:buChar char="•"/>
        <a:defRPr sz="5962" kern="1200">
          <a:solidFill>
            <a:schemeClr val="tx1"/>
          </a:solidFill>
          <a:latin typeface="+mn-lt"/>
          <a:ea typeface="+mn-ea"/>
          <a:cs typeface="+mn-cs"/>
        </a:defRPr>
      </a:lvl8pPr>
      <a:lvl9pPr marL="12867731" indent="-756924" algn="l" defTabSz="3027700" rtl="0" eaLnBrk="1" latinLnBrk="0" hangingPunct="1">
        <a:lnSpc>
          <a:spcPct val="90000"/>
        </a:lnSpc>
        <a:spcBef>
          <a:spcPts val="1655"/>
        </a:spcBef>
        <a:buFont typeface="Arial" panose="020B0604020202020204" pitchFamily="34" charset="0"/>
        <a:buChar char="•"/>
        <a:defRPr sz="5962" kern="1200">
          <a:solidFill>
            <a:schemeClr val="tx1"/>
          </a:solidFill>
          <a:latin typeface="+mn-lt"/>
          <a:ea typeface="+mn-ea"/>
          <a:cs typeface="+mn-cs"/>
        </a:defRPr>
      </a:lvl9pPr>
    </p:bodyStyle>
    <p:otherStyle>
      <a:defPPr>
        <a:defRPr lang="en-US"/>
      </a:defPPr>
      <a:lvl1pPr marL="0" algn="l" defTabSz="3027700" rtl="0" eaLnBrk="1" latinLnBrk="0" hangingPunct="1">
        <a:defRPr sz="5962" kern="1200">
          <a:solidFill>
            <a:schemeClr val="tx1"/>
          </a:solidFill>
          <a:latin typeface="+mn-lt"/>
          <a:ea typeface="+mn-ea"/>
          <a:cs typeface="+mn-cs"/>
        </a:defRPr>
      </a:lvl1pPr>
      <a:lvl2pPr marL="1513852" algn="l" defTabSz="3027700" rtl="0" eaLnBrk="1" latinLnBrk="0" hangingPunct="1">
        <a:defRPr sz="5962" kern="1200">
          <a:solidFill>
            <a:schemeClr val="tx1"/>
          </a:solidFill>
          <a:latin typeface="+mn-lt"/>
          <a:ea typeface="+mn-ea"/>
          <a:cs typeface="+mn-cs"/>
        </a:defRPr>
      </a:lvl2pPr>
      <a:lvl3pPr marL="3027700" algn="l" defTabSz="3027700" rtl="0" eaLnBrk="1" latinLnBrk="0" hangingPunct="1">
        <a:defRPr sz="5962" kern="1200">
          <a:solidFill>
            <a:schemeClr val="tx1"/>
          </a:solidFill>
          <a:latin typeface="+mn-lt"/>
          <a:ea typeface="+mn-ea"/>
          <a:cs typeface="+mn-cs"/>
        </a:defRPr>
      </a:lvl3pPr>
      <a:lvl4pPr marL="4541552" algn="l" defTabSz="3027700" rtl="0" eaLnBrk="1" latinLnBrk="0" hangingPunct="1">
        <a:defRPr sz="5962" kern="1200">
          <a:solidFill>
            <a:schemeClr val="tx1"/>
          </a:solidFill>
          <a:latin typeface="+mn-lt"/>
          <a:ea typeface="+mn-ea"/>
          <a:cs typeface="+mn-cs"/>
        </a:defRPr>
      </a:lvl4pPr>
      <a:lvl5pPr marL="6055403" algn="l" defTabSz="3027700" rtl="0" eaLnBrk="1" latinLnBrk="0" hangingPunct="1">
        <a:defRPr sz="5962" kern="1200">
          <a:solidFill>
            <a:schemeClr val="tx1"/>
          </a:solidFill>
          <a:latin typeface="+mn-lt"/>
          <a:ea typeface="+mn-ea"/>
          <a:cs typeface="+mn-cs"/>
        </a:defRPr>
      </a:lvl5pPr>
      <a:lvl6pPr marL="7569252" algn="l" defTabSz="3027700" rtl="0" eaLnBrk="1" latinLnBrk="0" hangingPunct="1">
        <a:defRPr sz="5962" kern="1200">
          <a:solidFill>
            <a:schemeClr val="tx1"/>
          </a:solidFill>
          <a:latin typeface="+mn-lt"/>
          <a:ea typeface="+mn-ea"/>
          <a:cs typeface="+mn-cs"/>
        </a:defRPr>
      </a:lvl6pPr>
      <a:lvl7pPr marL="9083103" algn="l" defTabSz="3027700" rtl="0" eaLnBrk="1" latinLnBrk="0" hangingPunct="1">
        <a:defRPr sz="5962" kern="1200">
          <a:solidFill>
            <a:schemeClr val="tx1"/>
          </a:solidFill>
          <a:latin typeface="+mn-lt"/>
          <a:ea typeface="+mn-ea"/>
          <a:cs typeface="+mn-cs"/>
        </a:defRPr>
      </a:lvl7pPr>
      <a:lvl8pPr marL="10596955" algn="l" defTabSz="3027700" rtl="0" eaLnBrk="1" latinLnBrk="0" hangingPunct="1">
        <a:defRPr sz="5962" kern="1200">
          <a:solidFill>
            <a:schemeClr val="tx1"/>
          </a:solidFill>
          <a:latin typeface="+mn-lt"/>
          <a:ea typeface="+mn-ea"/>
          <a:cs typeface="+mn-cs"/>
        </a:defRPr>
      </a:lvl8pPr>
      <a:lvl9pPr marL="12110803" algn="l" defTabSz="3027700" rtl="0" eaLnBrk="1" latinLnBrk="0" hangingPunct="1">
        <a:defRPr sz="59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2CB95CEC-F36E-4394-A07A-23535F472E9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081" y="-1"/>
            <a:ext cx="30275213" cy="42803763"/>
          </a:xfrm>
          <a:prstGeom prst="rect">
            <a:avLst/>
          </a:prstGeom>
        </p:spPr>
      </p:pic>
      <p:sp>
        <p:nvSpPr>
          <p:cNvPr id="15" name="Rectangle 14">
            <a:extLst>
              <a:ext uri="{FF2B5EF4-FFF2-40B4-BE49-F238E27FC236}">
                <a16:creationId xmlns:a16="http://schemas.microsoft.com/office/drawing/2014/main" id="{D114B414-B75E-42F8-9EAB-0D513C99C04E}"/>
              </a:ext>
            </a:extLst>
          </p:cNvPr>
          <p:cNvSpPr/>
          <p:nvPr/>
        </p:nvSpPr>
        <p:spPr>
          <a:xfrm>
            <a:off x="1077687" y="35694259"/>
            <a:ext cx="14107885" cy="64661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999" dirty="0"/>
          </a:p>
        </p:txBody>
      </p:sp>
      <p:sp>
        <p:nvSpPr>
          <p:cNvPr id="16" name="TextBox 15">
            <a:extLst>
              <a:ext uri="{FF2B5EF4-FFF2-40B4-BE49-F238E27FC236}">
                <a16:creationId xmlns:a16="http://schemas.microsoft.com/office/drawing/2014/main" id="{B3FC9EC6-6022-41E5-9D49-7D80BD864433}"/>
              </a:ext>
            </a:extLst>
          </p:cNvPr>
          <p:cNvSpPr txBox="1"/>
          <p:nvPr/>
        </p:nvSpPr>
        <p:spPr>
          <a:xfrm>
            <a:off x="1683273" y="36169221"/>
            <a:ext cx="12736286" cy="5261440"/>
          </a:xfrm>
          <a:prstGeom prst="rect">
            <a:avLst/>
          </a:prstGeom>
          <a:noFill/>
        </p:spPr>
        <p:txBody>
          <a:bodyPr wrap="square" rtlCol="0">
            <a:spAutoFit/>
          </a:bodyPr>
          <a:lstStyle/>
          <a:p>
            <a:pPr algn="ctr"/>
            <a:r>
              <a:rPr lang="en-US" sz="2799" cap="all" dirty="0">
                <a:latin typeface="Times New Roman" panose="02020603050405020304" pitchFamily="18" charset="0"/>
                <a:ea typeface="Times New Roman" panose="02020603050405020304" pitchFamily="18" charset="0"/>
              </a:rPr>
              <a:t>R E F E R E N C E S</a:t>
            </a:r>
            <a:endParaRPr lang="ro-RO" sz="2799" cap="all" dirty="0">
              <a:latin typeface="Times New Roman" panose="02020603050405020304" pitchFamily="18" charset="0"/>
              <a:ea typeface="Times New Roman" panose="02020603050405020304" pitchFamily="18" charset="0"/>
            </a:endParaRPr>
          </a:p>
          <a:p>
            <a:endParaRPr lang="en-GB" sz="2799" b="1" cap="all" dirty="0">
              <a:latin typeface="Times New Roman" panose="02020603050405020304" pitchFamily="18" charset="0"/>
              <a:ea typeface="Times New Roman" panose="02020603050405020304" pitchFamily="18" charset="0"/>
            </a:endParaRPr>
          </a:p>
          <a:p>
            <a:pPr marL="270531" indent="-270531" algn="just" hangingPunct="0">
              <a:tabLst>
                <a:tab pos="269895" algn="l"/>
              </a:tabLst>
            </a:pPr>
            <a:r>
              <a:rPr lang="en-US" sz="2799" dirty="0">
                <a:latin typeface="Times New Roman" panose="02020603050405020304" pitchFamily="18" charset="0"/>
                <a:ea typeface="Times New Roman" panose="02020603050405020304" pitchFamily="18" charset="0"/>
              </a:rPr>
              <a:t>[1] </a:t>
            </a:r>
            <a:r>
              <a:rPr lang="en-US" sz="2799" i="1" dirty="0" err="1">
                <a:latin typeface="Times New Roman" panose="02020603050405020304" pitchFamily="18" charset="0"/>
                <a:ea typeface="Times New Roman" panose="02020603050405020304" pitchFamily="18" charset="0"/>
              </a:rPr>
              <a:t>A.Chauhan</a:t>
            </a:r>
            <a:r>
              <a:rPr lang="en-US" sz="2799" i="1" dirty="0">
                <a:latin typeface="Times New Roman" panose="02020603050405020304" pitchFamily="18" charset="0"/>
                <a:ea typeface="Times New Roman" panose="02020603050405020304" pitchFamily="18" charset="0"/>
              </a:rPr>
              <a:t> A, </a:t>
            </a:r>
            <a:r>
              <a:rPr lang="en-US" sz="2799" i="1" dirty="0" err="1">
                <a:latin typeface="Times New Roman" panose="02020603050405020304" pitchFamily="18" charset="0"/>
                <a:ea typeface="Times New Roman" panose="02020603050405020304" pitchFamily="18" charset="0"/>
              </a:rPr>
              <a:t>R.Thakur</a:t>
            </a:r>
            <a:r>
              <a:rPr lang="en-US" sz="2799" i="1" dirty="0">
                <a:latin typeface="Times New Roman" panose="02020603050405020304" pitchFamily="18" charset="0"/>
                <a:ea typeface="Times New Roman" panose="02020603050405020304" pitchFamily="18" charset="0"/>
              </a:rPr>
              <a:t> R</a:t>
            </a:r>
            <a:r>
              <a:rPr lang="en-US" sz="2799" dirty="0">
                <a:latin typeface="Times New Roman" panose="02020603050405020304" pitchFamily="18" charset="0"/>
                <a:ea typeface="Times New Roman" panose="02020603050405020304" pitchFamily="18" charset="0"/>
              </a:rPr>
              <a:t>. „Power Quality Improvement using Passive &amp; Active Filters”,</a:t>
            </a:r>
            <a:r>
              <a:rPr lang="en-US" sz="2799" dirty="0">
                <a:latin typeface="Times" panose="02020603050405020304" pitchFamily="18" charset="0"/>
                <a:ea typeface="Times New Roman" panose="02020603050405020304" pitchFamily="18" charset="0"/>
              </a:rPr>
              <a:t> </a:t>
            </a:r>
            <a:endParaRPr lang="en-GB" sz="2799" dirty="0">
              <a:latin typeface="Times" panose="02020603050405020304" pitchFamily="18" charset="0"/>
              <a:ea typeface="Times New Roman" panose="02020603050405020304" pitchFamily="18" charset="0"/>
            </a:endParaRPr>
          </a:p>
          <a:p>
            <a:pPr marL="270531" algn="just">
              <a:tabLst>
                <a:tab pos="269895" algn="l"/>
              </a:tabLst>
            </a:pPr>
            <a:r>
              <a:rPr lang="en-US" sz="2799" dirty="0">
                <a:latin typeface="Times New Roman" panose="02020603050405020304" pitchFamily="18" charset="0"/>
                <a:ea typeface="Times New Roman" panose="02020603050405020304" pitchFamily="18" charset="0"/>
              </a:rPr>
              <a:t>International Journal of Engineering Trends and Technology (IJETT) – Volume 36, Number 3- June 2016.</a:t>
            </a:r>
            <a:endParaRPr lang="en-GB" sz="2799" dirty="0">
              <a:latin typeface="Times" panose="02020603050405020304" pitchFamily="18" charset="0"/>
              <a:ea typeface="Times New Roman" panose="02020603050405020304" pitchFamily="18" charset="0"/>
            </a:endParaRPr>
          </a:p>
          <a:p>
            <a:pPr marL="270531" indent="-270531" algn="just">
              <a:tabLst>
                <a:tab pos="269895" algn="l"/>
              </a:tabLst>
            </a:pPr>
            <a:r>
              <a:rPr lang="fr-FR" sz="2799" dirty="0">
                <a:latin typeface="Times New Roman" panose="02020603050405020304" pitchFamily="18" charset="0"/>
                <a:ea typeface="Times New Roman" panose="02020603050405020304" pitchFamily="18" charset="0"/>
              </a:rPr>
              <a:t>[2] </a:t>
            </a:r>
            <a:r>
              <a:rPr lang="fr-FR" sz="2799" i="1" dirty="0" err="1">
                <a:latin typeface="Times New Roman" panose="02020603050405020304" pitchFamily="18" charset="0"/>
                <a:ea typeface="Times New Roman" panose="02020603050405020304" pitchFamily="18" charset="0"/>
              </a:rPr>
              <a:t>S.Masri</a:t>
            </a:r>
            <a:r>
              <a:rPr lang="fr-FR" sz="2799" i="1" dirty="0">
                <a:latin typeface="Times New Roman" panose="02020603050405020304" pitchFamily="18" charset="0"/>
                <a:ea typeface="Times New Roman" panose="02020603050405020304" pitchFamily="18" charset="0"/>
              </a:rPr>
              <a:t>, </a:t>
            </a:r>
            <a:r>
              <a:rPr lang="fr-FR" sz="2799" i="1" dirty="0" err="1">
                <a:latin typeface="Times New Roman" panose="02020603050405020304" pitchFamily="18" charset="0"/>
                <a:ea typeface="Times New Roman" panose="02020603050405020304" pitchFamily="18" charset="0"/>
              </a:rPr>
              <a:t>P.W.Chan</a:t>
            </a:r>
            <a:r>
              <a:rPr lang="fr-FR" sz="2799" dirty="0">
                <a:latin typeface="Times New Roman" panose="02020603050405020304" pitchFamily="18" charset="0"/>
                <a:ea typeface="Times New Roman" panose="02020603050405020304" pitchFamily="18" charset="0"/>
              </a:rPr>
              <a:t> „</a:t>
            </a:r>
            <a:r>
              <a:rPr lang="fr-FR" sz="2799" dirty="0" err="1">
                <a:latin typeface="Times New Roman" panose="02020603050405020304" pitchFamily="18" charset="0"/>
                <a:ea typeface="Times New Roman" panose="02020603050405020304" pitchFamily="18" charset="0"/>
              </a:rPr>
              <a:t>Determination</a:t>
            </a:r>
            <a:r>
              <a:rPr lang="fr-FR" sz="2799" dirty="0">
                <a:latin typeface="Times New Roman" panose="02020603050405020304" pitchFamily="18" charset="0"/>
                <a:ea typeface="Times New Roman" panose="02020603050405020304" pitchFamily="18" charset="0"/>
              </a:rPr>
              <a:t> of Transformer Rating </a:t>
            </a:r>
            <a:r>
              <a:rPr lang="fr-FR" sz="2799" dirty="0" err="1">
                <a:latin typeface="Times New Roman" panose="02020603050405020304" pitchFamily="18" charset="0"/>
                <a:ea typeface="Times New Roman" panose="02020603050405020304" pitchFamily="18" charset="0"/>
              </a:rPr>
              <a:t>Based</a:t>
            </a:r>
            <a:r>
              <a:rPr lang="fr-FR" sz="2799" dirty="0">
                <a:latin typeface="Times New Roman" panose="02020603050405020304" pitchFamily="18" charset="0"/>
                <a:ea typeface="Times New Roman" panose="02020603050405020304" pitchFamily="18" charset="0"/>
              </a:rPr>
              <a:t> on Total </a:t>
            </a:r>
            <a:r>
              <a:rPr lang="fr-FR" sz="2799" dirty="0" err="1">
                <a:latin typeface="Times New Roman" panose="02020603050405020304" pitchFamily="18" charset="0"/>
                <a:ea typeface="Times New Roman" panose="02020603050405020304" pitchFamily="18" charset="0"/>
              </a:rPr>
              <a:t>Harmonic</a:t>
            </a:r>
            <a:r>
              <a:rPr lang="fr-FR" sz="2799" dirty="0">
                <a:latin typeface="Times New Roman" panose="02020603050405020304" pitchFamily="18" charset="0"/>
                <a:ea typeface="Times New Roman" panose="02020603050405020304" pitchFamily="18" charset="0"/>
              </a:rPr>
              <a:t>  </a:t>
            </a:r>
            <a:r>
              <a:rPr lang="fr-FR" sz="2799" dirty="0" err="1">
                <a:latin typeface="Times New Roman" panose="02020603050405020304" pitchFamily="18" charset="0"/>
                <a:ea typeface="Times New Roman" panose="02020603050405020304" pitchFamily="18" charset="0"/>
              </a:rPr>
              <a:t>Distortion</a:t>
            </a:r>
            <a:r>
              <a:rPr lang="fr-FR" sz="2799" dirty="0">
                <a:latin typeface="Times New Roman" panose="02020603050405020304" pitchFamily="18" charset="0"/>
                <a:ea typeface="Times New Roman" panose="02020603050405020304" pitchFamily="18" charset="0"/>
              </a:rPr>
              <a:t> Under </a:t>
            </a:r>
            <a:r>
              <a:rPr lang="fr-FR" sz="2799" dirty="0" err="1">
                <a:latin typeface="Times New Roman" panose="02020603050405020304" pitchFamily="18" charset="0"/>
                <a:ea typeface="Times New Roman" panose="02020603050405020304" pitchFamily="18" charset="0"/>
              </a:rPr>
              <a:t>Balanced</a:t>
            </a:r>
            <a:r>
              <a:rPr lang="fr-FR" sz="2799" dirty="0">
                <a:latin typeface="Times New Roman" panose="02020603050405020304" pitchFamily="18" charset="0"/>
                <a:ea typeface="Times New Roman" panose="02020603050405020304" pitchFamily="18" charset="0"/>
              </a:rPr>
              <a:t> Conditions” , Journal of Engineering Science, Vol. 7, </a:t>
            </a:r>
            <a:r>
              <a:rPr lang="fr-FR" sz="2799" dirty="0" err="1">
                <a:latin typeface="Times New Roman" panose="02020603050405020304" pitchFamily="18" charset="0"/>
                <a:ea typeface="Times New Roman" panose="02020603050405020304" pitchFamily="18" charset="0"/>
              </a:rPr>
              <a:t>pag</a:t>
            </a:r>
            <a:r>
              <a:rPr lang="fr-FR" sz="2799" dirty="0">
                <a:latin typeface="Times New Roman" panose="02020603050405020304" pitchFamily="18" charset="0"/>
                <a:ea typeface="Times New Roman" panose="02020603050405020304" pitchFamily="18" charset="0"/>
              </a:rPr>
              <a:t>. 51–61, 2011.</a:t>
            </a:r>
            <a:endParaRPr lang="en-GB" sz="2799" dirty="0">
              <a:latin typeface="Times" panose="02020603050405020304" pitchFamily="18" charset="0"/>
              <a:ea typeface="Times New Roman" panose="02020603050405020304" pitchFamily="18" charset="0"/>
            </a:endParaRPr>
          </a:p>
          <a:p>
            <a:endParaRPr lang="en-GB" sz="2799" dirty="0"/>
          </a:p>
          <a:p>
            <a:endParaRPr lang="en-GB" sz="2799" dirty="0"/>
          </a:p>
          <a:p>
            <a:r>
              <a:rPr lang="en-GB" sz="2799" dirty="0">
                <a:solidFill>
                  <a:srgbClr val="FF0000"/>
                </a:solidFill>
              </a:rPr>
              <a:t>Respect the format from the example for your references.</a:t>
            </a:r>
          </a:p>
        </p:txBody>
      </p:sp>
      <p:sp>
        <p:nvSpPr>
          <p:cNvPr id="17" name="Rectangle 16">
            <a:extLst>
              <a:ext uri="{FF2B5EF4-FFF2-40B4-BE49-F238E27FC236}">
                <a16:creationId xmlns:a16="http://schemas.microsoft.com/office/drawing/2014/main" id="{692FB070-0B67-4A19-9C81-1E549B848C60}"/>
              </a:ext>
            </a:extLst>
          </p:cNvPr>
          <p:cNvSpPr/>
          <p:nvPr/>
        </p:nvSpPr>
        <p:spPr>
          <a:xfrm>
            <a:off x="1077686" y="4865915"/>
            <a:ext cx="9046026" cy="142711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52" dirty="0"/>
              <a:t>v</a:t>
            </a:r>
            <a:endParaRPr lang="en-GB" sz="552" dirty="0"/>
          </a:p>
        </p:txBody>
      </p:sp>
      <p:sp>
        <p:nvSpPr>
          <p:cNvPr id="18" name="Rectangle 17">
            <a:extLst>
              <a:ext uri="{FF2B5EF4-FFF2-40B4-BE49-F238E27FC236}">
                <a16:creationId xmlns:a16="http://schemas.microsoft.com/office/drawing/2014/main" id="{5A38B458-54C6-4C30-80C1-209606CA9798}"/>
              </a:ext>
            </a:extLst>
          </p:cNvPr>
          <p:cNvSpPr/>
          <p:nvPr/>
        </p:nvSpPr>
        <p:spPr>
          <a:xfrm>
            <a:off x="10472054" y="4920343"/>
            <a:ext cx="18984687" cy="223810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52" dirty="0"/>
              <a:t>v</a:t>
            </a:r>
            <a:endParaRPr lang="en-GB" sz="552" dirty="0"/>
          </a:p>
        </p:txBody>
      </p:sp>
      <p:sp>
        <p:nvSpPr>
          <p:cNvPr id="19" name="Rectangle 18">
            <a:extLst>
              <a:ext uri="{FF2B5EF4-FFF2-40B4-BE49-F238E27FC236}">
                <a16:creationId xmlns:a16="http://schemas.microsoft.com/office/drawing/2014/main" id="{C1E97D35-14EE-4DDF-BD0D-441F2B0DFBE5}"/>
              </a:ext>
            </a:extLst>
          </p:cNvPr>
          <p:cNvSpPr/>
          <p:nvPr/>
        </p:nvSpPr>
        <p:spPr>
          <a:xfrm>
            <a:off x="1077687" y="19420115"/>
            <a:ext cx="9044512" cy="160455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52" dirty="0"/>
              <a:t>v</a:t>
            </a:r>
            <a:endParaRPr lang="en-GB" sz="552" dirty="0"/>
          </a:p>
        </p:txBody>
      </p:sp>
      <p:sp>
        <p:nvSpPr>
          <p:cNvPr id="20" name="Rectangle 19">
            <a:extLst>
              <a:ext uri="{FF2B5EF4-FFF2-40B4-BE49-F238E27FC236}">
                <a16:creationId xmlns:a16="http://schemas.microsoft.com/office/drawing/2014/main" id="{FF69E513-4BB8-42EE-862E-3D186E3C2869}"/>
              </a:ext>
            </a:extLst>
          </p:cNvPr>
          <p:cNvSpPr/>
          <p:nvPr/>
        </p:nvSpPr>
        <p:spPr>
          <a:xfrm>
            <a:off x="10439401" y="27585414"/>
            <a:ext cx="18930260" cy="42369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52" dirty="0"/>
              <a:t>v</a:t>
            </a:r>
            <a:endParaRPr lang="en-GB" sz="552" dirty="0"/>
          </a:p>
        </p:txBody>
      </p:sp>
      <p:sp>
        <p:nvSpPr>
          <p:cNvPr id="21" name="Rectangle 20">
            <a:extLst>
              <a:ext uri="{FF2B5EF4-FFF2-40B4-BE49-F238E27FC236}">
                <a16:creationId xmlns:a16="http://schemas.microsoft.com/office/drawing/2014/main" id="{E82FF91A-3F65-4206-B358-86E1AAB25FDA}"/>
              </a:ext>
            </a:extLst>
          </p:cNvPr>
          <p:cNvSpPr/>
          <p:nvPr/>
        </p:nvSpPr>
        <p:spPr>
          <a:xfrm>
            <a:off x="10472054" y="32098910"/>
            <a:ext cx="18930260" cy="32003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52"/>
          </a:p>
        </p:txBody>
      </p:sp>
      <p:sp>
        <p:nvSpPr>
          <p:cNvPr id="22" name="TextBox 21">
            <a:extLst>
              <a:ext uri="{FF2B5EF4-FFF2-40B4-BE49-F238E27FC236}">
                <a16:creationId xmlns:a16="http://schemas.microsoft.com/office/drawing/2014/main" id="{79CACDE9-911F-46BF-973B-1C493882CE0D}"/>
              </a:ext>
            </a:extLst>
          </p:cNvPr>
          <p:cNvSpPr txBox="1"/>
          <p:nvPr/>
        </p:nvSpPr>
        <p:spPr>
          <a:xfrm>
            <a:off x="1475017" y="5234216"/>
            <a:ext cx="7445830" cy="923330"/>
          </a:xfrm>
          <a:prstGeom prst="rect">
            <a:avLst/>
          </a:prstGeom>
          <a:noFill/>
        </p:spPr>
        <p:txBody>
          <a:bodyPr wrap="square" rtlCol="0">
            <a:spAutoFit/>
          </a:bodyPr>
          <a:lstStyle/>
          <a:p>
            <a:r>
              <a:rPr lang="ro-RO" sz="5400" b="1" dirty="0"/>
              <a:t>Introduction</a:t>
            </a:r>
            <a:endParaRPr lang="en-GB" sz="5400" b="1" dirty="0"/>
          </a:p>
        </p:txBody>
      </p:sp>
      <p:sp>
        <p:nvSpPr>
          <p:cNvPr id="23" name="TextBox 22">
            <a:extLst>
              <a:ext uri="{FF2B5EF4-FFF2-40B4-BE49-F238E27FC236}">
                <a16:creationId xmlns:a16="http://schemas.microsoft.com/office/drawing/2014/main" id="{4078248A-C97F-4CA1-9A11-7FE9DA34307E}"/>
              </a:ext>
            </a:extLst>
          </p:cNvPr>
          <p:cNvSpPr txBox="1"/>
          <p:nvPr/>
        </p:nvSpPr>
        <p:spPr>
          <a:xfrm>
            <a:off x="10994574" y="5246915"/>
            <a:ext cx="7445830" cy="923330"/>
          </a:xfrm>
          <a:prstGeom prst="rect">
            <a:avLst/>
          </a:prstGeom>
          <a:noFill/>
        </p:spPr>
        <p:txBody>
          <a:bodyPr wrap="square" rtlCol="0">
            <a:spAutoFit/>
          </a:bodyPr>
          <a:lstStyle/>
          <a:p>
            <a:r>
              <a:rPr lang="ro-RO" sz="5400" b="1" dirty="0"/>
              <a:t>Results</a:t>
            </a:r>
            <a:endParaRPr lang="en-GB" sz="5400" b="1" dirty="0"/>
          </a:p>
        </p:txBody>
      </p:sp>
      <p:sp>
        <p:nvSpPr>
          <p:cNvPr id="24" name="TextBox 23">
            <a:extLst>
              <a:ext uri="{FF2B5EF4-FFF2-40B4-BE49-F238E27FC236}">
                <a16:creationId xmlns:a16="http://schemas.microsoft.com/office/drawing/2014/main" id="{35274740-3F97-48CF-8435-725471527829}"/>
              </a:ext>
            </a:extLst>
          </p:cNvPr>
          <p:cNvSpPr txBox="1"/>
          <p:nvPr/>
        </p:nvSpPr>
        <p:spPr>
          <a:xfrm>
            <a:off x="1447803" y="19801114"/>
            <a:ext cx="7445830" cy="923330"/>
          </a:xfrm>
          <a:prstGeom prst="rect">
            <a:avLst/>
          </a:prstGeom>
          <a:noFill/>
        </p:spPr>
        <p:txBody>
          <a:bodyPr wrap="square" rtlCol="0">
            <a:spAutoFit/>
          </a:bodyPr>
          <a:lstStyle/>
          <a:p>
            <a:r>
              <a:rPr lang="ro-RO" sz="5400" b="1" dirty="0"/>
              <a:t>Materials and methods</a:t>
            </a:r>
            <a:endParaRPr lang="en-GB" sz="5400" b="1" dirty="0"/>
          </a:p>
        </p:txBody>
      </p:sp>
      <p:sp>
        <p:nvSpPr>
          <p:cNvPr id="25" name="TextBox 24">
            <a:extLst>
              <a:ext uri="{FF2B5EF4-FFF2-40B4-BE49-F238E27FC236}">
                <a16:creationId xmlns:a16="http://schemas.microsoft.com/office/drawing/2014/main" id="{C3C7596F-DAC3-4742-BF50-DBEA8FC0D1F8}"/>
              </a:ext>
            </a:extLst>
          </p:cNvPr>
          <p:cNvSpPr txBox="1"/>
          <p:nvPr/>
        </p:nvSpPr>
        <p:spPr>
          <a:xfrm>
            <a:off x="10961915" y="27720742"/>
            <a:ext cx="7445830" cy="923330"/>
          </a:xfrm>
          <a:prstGeom prst="rect">
            <a:avLst/>
          </a:prstGeom>
          <a:noFill/>
        </p:spPr>
        <p:txBody>
          <a:bodyPr wrap="square" rtlCol="0">
            <a:spAutoFit/>
          </a:bodyPr>
          <a:lstStyle/>
          <a:p>
            <a:r>
              <a:rPr lang="ro-RO" sz="5400" b="1" dirty="0"/>
              <a:t>Conclusions</a:t>
            </a:r>
            <a:endParaRPr lang="en-GB" sz="5400" b="1" dirty="0"/>
          </a:p>
        </p:txBody>
      </p:sp>
      <p:sp>
        <p:nvSpPr>
          <p:cNvPr id="26" name="TextBox 25">
            <a:extLst>
              <a:ext uri="{FF2B5EF4-FFF2-40B4-BE49-F238E27FC236}">
                <a16:creationId xmlns:a16="http://schemas.microsoft.com/office/drawing/2014/main" id="{61B69F2B-5CD6-4264-81AC-4D9F2D80B60D}"/>
              </a:ext>
            </a:extLst>
          </p:cNvPr>
          <p:cNvSpPr txBox="1"/>
          <p:nvPr/>
        </p:nvSpPr>
        <p:spPr>
          <a:xfrm>
            <a:off x="2123897" y="449901"/>
            <a:ext cx="25122331" cy="4154984"/>
          </a:xfrm>
          <a:prstGeom prst="rect">
            <a:avLst/>
          </a:prstGeom>
          <a:noFill/>
        </p:spPr>
        <p:txBody>
          <a:bodyPr wrap="square" rtlCol="0">
            <a:spAutoFit/>
          </a:bodyPr>
          <a:lstStyle/>
          <a:p>
            <a:pPr algn="ctr"/>
            <a:r>
              <a:rPr lang="ro-RO" sz="6600" b="1" i="1" dirty="0">
                <a:solidFill>
                  <a:schemeClr val="bg1"/>
                </a:solidFill>
              </a:rPr>
              <a:t>PAPER TITLE </a:t>
            </a:r>
            <a:r>
              <a:rPr lang="en-GB" sz="6600" b="1" i="1" dirty="0">
                <a:solidFill>
                  <a:schemeClr val="bg1"/>
                </a:solidFill>
              </a:rPr>
              <a:t> </a:t>
            </a:r>
            <a:r>
              <a:rPr lang="ro-RO" sz="6600" b="1" i="1" dirty="0">
                <a:solidFill>
                  <a:schemeClr val="bg1"/>
                </a:solidFill>
              </a:rPr>
              <a:t>PAPER TITLE</a:t>
            </a:r>
            <a:r>
              <a:rPr lang="en-GB" sz="6600" b="1" i="1" dirty="0">
                <a:solidFill>
                  <a:schemeClr val="bg1"/>
                </a:solidFill>
              </a:rPr>
              <a:t> </a:t>
            </a:r>
            <a:r>
              <a:rPr lang="ro-RO" sz="6600" b="1" i="1" dirty="0">
                <a:solidFill>
                  <a:schemeClr val="bg1"/>
                </a:solidFill>
              </a:rPr>
              <a:t>PAPER TITLE</a:t>
            </a:r>
            <a:r>
              <a:rPr lang="en-GB" sz="6600" b="1" i="1" dirty="0">
                <a:solidFill>
                  <a:schemeClr val="bg1"/>
                </a:solidFill>
              </a:rPr>
              <a:t> </a:t>
            </a:r>
            <a:r>
              <a:rPr lang="ro-RO" sz="6600" b="1" i="1" dirty="0">
                <a:solidFill>
                  <a:schemeClr val="bg1"/>
                </a:solidFill>
              </a:rPr>
              <a:t>PAPER TITLE </a:t>
            </a:r>
            <a:endParaRPr lang="en-GB" sz="6600" b="1" i="1" dirty="0">
              <a:solidFill>
                <a:schemeClr val="bg1"/>
              </a:solidFill>
            </a:endParaRPr>
          </a:p>
          <a:p>
            <a:pPr algn="ctr"/>
            <a:r>
              <a:rPr lang="ro-RO" sz="6600" b="1" i="1" dirty="0">
                <a:solidFill>
                  <a:schemeClr val="bg1"/>
                </a:solidFill>
              </a:rPr>
              <a:t>PAPER TITLE</a:t>
            </a:r>
            <a:r>
              <a:rPr lang="en-GB" sz="6600" b="1" i="1" dirty="0">
                <a:solidFill>
                  <a:schemeClr val="bg1"/>
                </a:solidFill>
              </a:rPr>
              <a:t> </a:t>
            </a:r>
            <a:r>
              <a:rPr lang="ro-RO" sz="6600" b="1" i="1" dirty="0">
                <a:solidFill>
                  <a:schemeClr val="bg1"/>
                </a:solidFill>
              </a:rPr>
              <a:t>PAPER TITLE</a:t>
            </a:r>
            <a:r>
              <a:rPr lang="en-GB" sz="6600" b="1" i="1" dirty="0">
                <a:solidFill>
                  <a:schemeClr val="bg1"/>
                </a:solidFill>
              </a:rPr>
              <a:t> </a:t>
            </a:r>
            <a:r>
              <a:rPr lang="ro-RO" sz="6600" b="1" i="1" dirty="0">
                <a:solidFill>
                  <a:schemeClr val="bg1"/>
                </a:solidFill>
              </a:rPr>
              <a:t>PAPER TITLE</a:t>
            </a:r>
            <a:r>
              <a:rPr lang="en-GB" sz="6600" b="1" i="1" dirty="0">
                <a:solidFill>
                  <a:schemeClr val="bg1"/>
                </a:solidFill>
              </a:rPr>
              <a:t> </a:t>
            </a:r>
            <a:r>
              <a:rPr lang="ro-RO" sz="6600" b="1" i="1" dirty="0">
                <a:solidFill>
                  <a:schemeClr val="bg1"/>
                </a:solidFill>
              </a:rPr>
              <a:t>PAPER TITLE </a:t>
            </a:r>
            <a:endParaRPr lang="en-GB" sz="6600" b="1" i="1" dirty="0">
              <a:solidFill>
                <a:schemeClr val="bg1"/>
              </a:solidFill>
            </a:endParaRPr>
          </a:p>
          <a:p>
            <a:pPr algn="ctr"/>
            <a:r>
              <a:rPr lang="en-GB" sz="6600" b="1" i="1" dirty="0">
                <a:solidFill>
                  <a:schemeClr val="bg1"/>
                </a:solidFill>
              </a:rPr>
              <a:t> </a:t>
            </a:r>
            <a:r>
              <a:rPr lang="ro-RO" sz="6600" b="1" i="1" dirty="0">
                <a:solidFill>
                  <a:schemeClr val="bg1"/>
                </a:solidFill>
              </a:rPr>
              <a:t> </a:t>
            </a:r>
            <a:endParaRPr lang="en-GB" sz="6600" b="1" i="1" dirty="0">
              <a:solidFill>
                <a:schemeClr val="bg1"/>
              </a:solidFill>
            </a:endParaRPr>
          </a:p>
          <a:p>
            <a:pPr algn="ctr"/>
            <a:endParaRPr lang="en-GB" sz="6600" b="1" i="1" dirty="0">
              <a:solidFill>
                <a:schemeClr val="bg1"/>
              </a:solidFill>
            </a:endParaRPr>
          </a:p>
        </p:txBody>
      </p:sp>
      <p:sp>
        <p:nvSpPr>
          <p:cNvPr id="27" name="TextBox 26">
            <a:extLst>
              <a:ext uri="{FF2B5EF4-FFF2-40B4-BE49-F238E27FC236}">
                <a16:creationId xmlns:a16="http://schemas.microsoft.com/office/drawing/2014/main" id="{A7FAA443-6B6D-47E5-82CB-F0F5F1EF2F3A}"/>
              </a:ext>
            </a:extLst>
          </p:cNvPr>
          <p:cNvSpPr txBox="1"/>
          <p:nvPr/>
        </p:nvSpPr>
        <p:spPr>
          <a:xfrm>
            <a:off x="3875545" y="2443717"/>
            <a:ext cx="21619030" cy="3416320"/>
          </a:xfrm>
          <a:prstGeom prst="rect">
            <a:avLst/>
          </a:prstGeom>
          <a:noFill/>
        </p:spPr>
        <p:txBody>
          <a:bodyPr wrap="square" rtlCol="0">
            <a:spAutoFit/>
          </a:bodyPr>
          <a:lstStyle/>
          <a:p>
            <a:pPr algn="ctr"/>
            <a:r>
              <a:rPr lang="ro-RO" sz="5400" b="1" i="1" dirty="0">
                <a:solidFill>
                  <a:schemeClr val="bg1"/>
                </a:solidFill>
              </a:rPr>
              <a:t>Author</a:t>
            </a:r>
            <a:r>
              <a:rPr lang="en-GB" sz="5400" b="1" i="1" dirty="0">
                <a:solidFill>
                  <a:schemeClr val="bg1"/>
                </a:solidFill>
              </a:rPr>
              <a:t> Name, </a:t>
            </a:r>
            <a:r>
              <a:rPr lang="ro-RO" sz="5400" b="1" i="1" dirty="0">
                <a:solidFill>
                  <a:schemeClr val="bg1"/>
                </a:solidFill>
              </a:rPr>
              <a:t>Author</a:t>
            </a:r>
            <a:r>
              <a:rPr lang="en-GB" sz="5400" b="1" i="1" dirty="0">
                <a:solidFill>
                  <a:schemeClr val="bg1"/>
                </a:solidFill>
              </a:rPr>
              <a:t> Name, </a:t>
            </a:r>
            <a:r>
              <a:rPr lang="ro-RO" sz="5400" b="1" i="1" dirty="0">
                <a:solidFill>
                  <a:schemeClr val="bg1"/>
                </a:solidFill>
              </a:rPr>
              <a:t>Author</a:t>
            </a:r>
            <a:r>
              <a:rPr lang="en-GB" sz="5400" b="1" i="1" dirty="0">
                <a:solidFill>
                  <a:schemeClr val="bg1"/>
                </a:solidFill>
              </a:rPr>
              <a:t> Name, </a:t>
            </a:r>
            <a:r>
              <a:rPr lang="ro-RO" sz="5400" b="1" i="1" dirty="0">
                <a:solidFill>
                  <a:schemeClr val="bg1"/>
                </a:solidFill>
              </a:rPr>
              <a:t>Author</a:t>
            </a:r>
            <a:r>
              <a:rPr lang="en-GB" sz="5400" b="1" i="1" dirty="0">
                <a:solidFill>
                  <a:schemeClr val="bg1"/>
                </a:solidFill>
              </a:rPr>
              <a:t> Name</a:t>
            </a:r>
          </a:p>
          <a:p>
            <a:pPr algn="ctr"/>
            <a:endParaRPr lang="en-GB" sz="5400" b="1" i="1" dirty="0">
              <a:solidFill>
                <a:schemeClr val="bg1"/>
              </a:solidFill>
            </a:endParaRPr>
          </a:p>
          <a:p>
            <a:pPr algn="ctr"/>
            <a:endParaRPr lang="en-GB" sz="5400" b="1" i="1" dirty="0">
              <a:solidFill>
                <a:schemeClr val="bg1"/>
              </a:solidFill>
            </a:endParaRPr>
          </a:p>
          <a:p>
            <a:pPr algn="ctr"/>
            <a:endParaRPr lang="en-GB" sz="5400" b="1" i="1" dirty="0">
              <a:solidFill>
                <a:schemeClr val="bg1"/>
              </a:solidFill>
            </a:endParaRPr>
          </a:p>
        </p:txBody>
      </p:sp>
      <p:sp>
        <p:nvSpPr>
          <p:cNvPr id="28" name="TextBox 27">
            <a:extLst>
              <a:ext uri="{FF2B5EF4-FFF2-40B4-BE49-F238E27FC236}">
                <a16:creationId xmlns:a16="http://schemas.microsoft.com/office/drawing/2014/main" id="{09BB22C9-1C20-439A-AE85-E3C9A29D0555}"/>
              </a:ext>
            </a:extLst>
          </p:cNvPr>
          <p:cNvSpPr txBox="1"/>
          <p:nvPr/>
        </p:nvSpPr>
        <p:spPr>
          <a:xfrm>
            <a:off x="3875545" y="3412545"/>
            <a:ext cx="21619030" cy="2800767"/>
          </a:xfrm>
          <a:prstGeom prst="rect">
            <a:avLst/>
          </a:prstGeom>
          <a:noFill/>
        </p:spPr>
        <p:txBody>
          <a:bodyPr wrap="square" rtlCol="0">
            <a:spAutoFit/>
          </a:bodyPr>
          <a:lstStyle/>
          <a:p>
            <a:pPr algn="ctr"/>
            <a:r>
              <a:rPr lang="ro-RO" sz="4400" b="1" i="1" dirty="0">
                <a:solidFill>
                  <a:schemeClr val="bg1"/>
                </a:solidFill>
              </a:rPr>
              <a:t>Author</a:t>
            </a:r>
            <a:r>
              <a:rPr lang="en-GB" sz="4400" b="1" i="1" dirty="0">
                <a:solidFill>
                  <a:schemeClr val="bg1"/>
                </a:solidFill>
              </a:rPr>
              <a:t> Reference, </a:t>
            </a:r>
            <a:r>
              <a:rPr lang="ro-RO" sz="4400" b="1" i="1" dirty="0">
                <a:solidFill>
                  <a:schemeClr val="bg1"/>
                </a:solidFill>
              </a:rPr>
              <a:t>Author</a:t>
            </a:r>
            <a:r>
              <a:rPr lang="en-GB" sz="4400" b="1" i="1" dirty="0">
                <a:solidFill>
                  <a:schemeClr val="bg1"/>
                </a:solidFill>
              </a:rPr>
              <a:t> Reference, </a:t>
            </a:r>
            <a:r>
              <a:rPr lang="ro-RO" sz="4400" b="1" i="1" dirty="0">
                <a:solidFill>
                  <a:schemeClr val="bg1"/>
                </a:solidFill>
              </a:rPr>
              <a:t>Author</a:t>
            </a:r>
            <a:r>
              <a:rPr lang="en-GB" sz="4400" b="1" i="1" dirty="0">
                <a:solidFill>
                  <a:schemeClr val="bg1"/>
                </a:solidFill>
              </a:rPr>
              <a:t> Reference, </a:t>
            </a:r>
            <a:r>
              <a:rPr lang="ro-RO" sz="4400" b="1" i="1" dirty="0">
                <a:solidFill>
                  <a:schemeClr val="bg1"/>
                </a:solidFill>
              </a:rPr>
              <a:t>Author</a:t>
            </a:r>
            <a:r>
              <a:rPr lang="en-GB" sz="4400" b="1" i="1" dirty="0">
                <a:solidFill>
                  <a:schemeClr val="bg1"/>
                </a:solidFill>
              </a:rPr>
              <a:t> Reference, </a:t>
            </a:r>
          </a:p>
          <a:p>
            <a:pPr algn="ctr"/>
            <a:r>
              <a:rPr lang="en-GB" sz="4400" b="1" i="1" dirty="0">
                <a:solidFill>
                  <a:schemeClr val="bg1"/>
                </a:solidFill>
              </a:rPr>
              <a:t> </a:t>
            </a:r>
          </a:p>
          <a:p>
            <a:pPr algn="ctr"/>
            <a:r>
              <a:rPr lang="en-GB" sz="4400" b="1" i="1" dirty="0">
                <a:solidFill>
                  <a:schemeClr val="bg1"/>
                </a:solidFill>
              </a:rPr>
              <a:t> </a:t>
            </a:r>
          </a:p>
          <a:p>
            <a:pPr algn="ctr"/>
            <a:r>
              <a:rPr lang="en-GB" sz="4400" b="1" i="1" dirty="0">
                <a:solidFill>
                  <a:schemeClr val="bg1"/>
                </a:solidFill>
              </a:rPr>
              <a:t> </a:t>
            </a:r>
          </a:p>
        </p:txBody>
      </p:sp>
      <p:sp>
        <p:nvSpPr>
          <p:cNvPr id="29" name="TextBox 28">
            <a:extLst>
              <a:ext uri="{FF2B5EF4-FFF2-40B4-BE49-F238E27FC236}">
                <a16:creationId xmlns:a16="http://schemas.microsoft.com/office/drawing/2014/main" id="{D61CCF5D-3676-4C6F-938E-480EBB67D4E3}"/>
              </a:ext>
            </a:extLst>
          </p:cNvPr>
          <p:cNvSpPr txBox="1"/>
          <p:nvPr/>
        </p:nvSpPr>
        <p:spPr>
          <a:xfrm>
            <a:off x="11142805" y="32413520"/>
            <a:ext cx="7445830" cy="707758"/>
          </a:xfrm>
          <a:prstGeom prst="rect">
            <a:avLst/>
          </a:prstGeom>
          <a:noFill/>
        </p:spPr>
        <p:txBody>
          <a:bodyPr wrap="square" rtlCol="0">
            <a:spAutoFit/>
          </a:bodyPr>
          <a:lstStyle/>
          <a:p>
            <a:r>
              <a:rPr lang="en-GB" sz="3999" b="1" dirty="0"/>
              <a:t>Acknowledgments</a:t>
            </a:r>
          </a:p>
        </p:txBody>
      </p:sp>
      <p:sp>
        <p:nvSpPr>
          <p:cNvPr id="32" name="TextBox 31">
            <a:extLst>
              <a:ext uri="{FF2B5EF4-FFF2-40B4-BE49-F238E27FC236}">
                <a16:creationId xmlns:a16="http://schemas.microsoft.com/office/drawing/2014/main" id="{B5D5C743-3496-4443-AFA2-E321DA599FF8}"/>
              </a:ext>
            </a:extLst>
          </p:cNvPr>
          <p:cNvSpPr txBox="1"/>
          <p:nvPr/>
        </p:nvSpPr>
        <p:spPr>
          <a:xfrm>
            <a:off x="1391770" y="6112750"/>
            <a:ext cx="8485871" cy="13016256"/>
          </a:xfrm>
          <a:prstGeom prst="rect">
            <a:avLst/>
          </a:prstGeom>
          <a:noFill/>
        </p:spPr>
        <p:txBody>
          <a:bodyPr wrap="square" rtlCol="0">
            <a:spAutoFit/>
          </a:bodyPr>
          <a:lstStyle/>
          <a:p>
            <a:r>
              <a:rPr lang="en-GB" sz="3999" dirty="0"/>
              <a:t>Introduction, introduction, introduction, 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r>
              <a:rPr lang="en-GB" sz="3999" dirty="0"/>
              <a:t>introduction, introduction, introduction.</a:t>
            </a:r>
          </a:p>
          <a:p>
            <a:endParaRPr lang="en-GB" sz="3999" dirty="0"/>
          </a:p>
        </p:txBody>
      </p:sp>
      <p:sp>
        <p:nvSpPr>
          <p:cNvPr id="33" name="TextBox 32">
            <a:extLst>
              <a:ext uri="{FF2B5EF4-FFF2-40B4-BE49-F238E27FC236}">
                <a16:creationId xmlns:a16="http://schemas.microsoft.com/office/drawing/2014/main" id="{E4FCBAAD-E2C2-4EC7-BFBA-9B10A4B7AE46}"/>
              </a:ext>
            </a:extLst>
          </p:cNvPr>
          <p:cNvSpPr txBox="1"/>
          <p:nvPr/>
        </p:nvSpPr>
        <p:spPr>
          <a:xfrm>
            <a:off x="10961915" y="6291941"/>
            <a:ext cx="8882749" cy="19486745"/>
          </a:xfrm>
          <a:prstGeom prst="rect">
            <a:avLst/>
          </a:prstGeom>
          <a:noFill/>
        </p:spPr>
        <p:txBody>
          <a:bodyPr wrap="square" rtlCol="0">
            <a:spAutoFit/>
          </a:bodyPr>
          <a:lstStyle/>
          <a:p>
            <a:r>
              <a:rPr lang="en-GB" sz="3601" dirty="0"/>
              <a:t>Results, results, results, results, </a:t>
            </a:r>
            <a:r>
              <a:rPr lang="en-GB" sz="3601" dirty="0" err="1"/>
              <a:t>results,results</a:t>
            </a:r>
            <a:r>
              <a:rPr lang="en-GB" sz="3601" dirty="0"/>
              <a:t>,</a:t>
            </a:r>
          </a:p>
          <a:p>
            <a:r>
              <a:rPr lang="en-GB" sz="3601" dirty="0"/>
              <a:t>results, results, results, results, results, results,</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a:t>
            </a:r>
            <a:r>
              <a:rPr lang="ro-RO" sz="3601" dirty="0"/>
              <a:t>. </a:t>
            </a:r>
            <a:endParaRPr lang="en-GB" sz="3601" dirty="0"/>
          </a:p>
          <a:p>
            <a:r>
              <a:rPr lang="en-GB" sz="3601" dirty="0"/>
              <a:t>   </a:t>
            </a:r>
          </a:p>
        </p:txBody>
      </p:sp>
      <p:sp>
        <p:nvSpPr>
          <p:cNvPr id="34" name="TextBox 33">
            <a:extLst>
              <a:ext uri="{FF2B5EF4-FFF2-40B4-BE49-F238E27FC236}">
                <a16:creationId xmlns:a16="http://schemas.microsoft.com/office/drawing/2014/main" id="{2677C934-6BE9-4439-8FEA-84E700BD60AE}"/>
              </a:ext>
            </a:extLst>
          </p:cNvPr>
          <p:cNvSpPr txBox="1"/>
          <p:nvPr/>
        </p:nvSpPr>
        <p:spPr>
          <a:xfrm>
            <a:off x="1556658" y="20857032"/>
            <a:ext cx="8246562" cy="14247105"/>
          </a:xfrm>
          <a:prstGeom prst="rect">
            <a:avLst/>
          </a:prstGeom>
          <a:noFill/>
        </p:spPr>
        <p:txBody>
          <a:bodyPr wrap="square" rtlCol="0">
            <a:spAutoFit/>
          </a:bodyPr>
          <a:lstStyle/>
          <a:p>
            <a:r>
              <a:rPr lang="en-GB" sz="3999" dirty="0"/>
              <a:t>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 materials and methods.</a:t>
            </a:r>
          </a:p>
        </p:txBody>
      </p:sp>
      <p:sp>
        <p:nvSpPr>
          <p:cNvPr id="35" name="TextBox 34">
            <a:extLst>
              <a:ext uri="{FF2B5EF4-FFF2-40B4-BE49-F238E27FC236}">
                <a16:creationId xmlns:a16="http://schemas.microsoft.com/office/drawing/2014/main" id="{D7D822F8-4091-4A21-A731-CD604079FB06}"/>
              </a:ext>
            </a:extLst>
          </p:cNvPr>
          <p:cNvSpPr txBox="1"/>
          <p:nvPr/>
        </p:nvSpPr>
        <p:spPr>
          <a:xfrm>
            <a:off x="10994574" y="28534502"/>
            <a:ext cx="17234379" cy="3169457"/>
          </a:xfrm>
          <a:prstGeom prst="rect">
            <a:avLst/>
          </a:prstGeom>
          <a:noFill/>
        </p:spPr>
        <p:txBody>
          <a:bodyPr wrap="square" rtlCol="0">
            <a:spAutoFit/>
          </a:bodyPr>
          <a:lstStyle/>
          <a:p>
            <a:r>
              <a:rPr lang="en-GB" sz="3999" dirty="0"/>
              <a:t>Conclusions, conclusions, conclusions, conclusions, conclusions, conclusions, </a:t>
            </a:r>
          </a:p>
          <a:p>
            <a:r>
              <a:rPr lang="en-GB" sz="3999" dirty="0"/>
              <a:t>conclusions, conclusions, conclusions, conclusions, conclusions, conclusions, conclusions, conclusions, conclusions  </a:t>
            </a:r>
            <a:r>
              <a:rPr lang="en-GB" sz="3999" dirty="0" err="1"/>
              <a:t>Conclusions</a:t>
            </a:r>
            <a:r>
              <a:rPr lang="en-GB" sz="3999" dirty="0"/>
              <a:t>, conclusions, conclusions, conclusions, conclusions, conclusions, </a:t>
            </a:r>
            <a:r>
              <a:rPr lang="ro-RO" sz="3999" dirty="0"/>
              <a:t> </a:t>
            </a:r>
            <a:r>
              <a:rPr lang="en-GB" sz="3999" dirty="0"/>
              <a:t>conclusions, conclusions, conclusions, conclusions, conclusions, conclusions,</a:t>
            </a:r>
          </a:p>
        </p:txBody>
      </p:sp>
      <p:sp>
        <p:nvSpPr>
          <p:cNvPr id="36" name="TextBox 35">
            <a:extLst>
              <a:ext uri="{FF2B5EF4-FFF2-40B4-BE49-F238E27FC236}">
                <a16:creationId xmlns:a16="http://schemas.microsoft.com/office/drawing/2014/main" id="{121097BB-8AA3-4493-BD15-6FC82B13CC9A}"/>
              </a:ext>
            </a:extLst>
          </p:cNvPr>
          <p:cNvSpPr txBox="1"/>
          <p:nvPr/>
        </p:nvSpPr>
        <p:spPr>
          <a:xfrm>
            <a:off x="11142805" y="33121278"/>
            <a:ext cx="17821192" cy="1754711"/>
          </a:xfrm>
          <a:prstGeom prst="rect">
            <a:avLst/>
          </a:prstGeom>
          <a:noFill/>
        </p:spPr>
        <p:txBody>
          <a:bodyPr wrap="square" rtlCol="0">
            <a:spAutoFit/>
          </a:bodyPr>
          <a:lstStyle/>
          <a:p>
            <a:r>
              <a:rPr lang="en-GB" sz="3601" dirty="0"/>
              <a:t>Acknowledgments, acknowledgments, acknowledgments, acknowledgments, acknowledgments, acknowledgments, acknowledgments, acknowledgments, acknowledgments.</a:t>
            </a:r>
          </a:p>
        </p:txBody>
      </p:sp>
      <p:sp>
        <p:nvSpPr>
          <p:cNvPr id="40" name="TextBox 39">
            <a:extLst>
              <a:ext uri="{FF2B5EF4-FFF2-40B4-BE49-F238E27FC236}">
                <a16:creationId xmlns:a16="http://schemas.microsoft.com/office/drawing/2014/main" id="{C2EC04DF-35A8-4FAF-B7C6-31F5A645E806}"/>
              </a:ext>
            </a:extLst>
          </p:cNvPr>
          <p:cNvSpPr txBox="1"/>
          <p:nvPr/>
        </p:nvSpPr>
        <p:spPr>
          <a:xfrm>
            <a:off x="20194519" y="6231692"/>
            <a:ext cx="9003007" cy="20594997"/>
          </a:xfrm>
          <a:prstGeom prst="rect">
            <a:avLst/>
          </a:prstGeom>
          <a:noFill/>
        </p:spPr>
        <p:txBody>
          <a:bodyPr wrap="square" rtlCol="0">
            <a:spAutoFit/>
          </a:bodyPr>
          <a:lstStyle/>
          <a:p>
            <a:r>
              <a:rPr lang="en-GB" sz="3601" dirty="0"/>
              <a:t>results, results, results, results, results, results,</a:t>
            </a:r>
          </a:p>
          <a:p>
            <a:r>
              <a:rPr lang="en-GB" sz="3601" dirty="0"/>
              <a:t>results, results, results, results, results, results,</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 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   </a:t>
            </a:r>
          </a:p>
          <a:p>
            <a:r>
              <a:rPr lang="en-GB" sz="3601" dirty="0"/>
              <a:t>results, results, results, results, results, results</a:t>
            </a:r>
            <a:r>
              <a:rPr lang="ro-RO" sz="3601" dirty="0"/>
              <a:t>.</a:t>
            </a:r>
            <a:r>
              <a:rPr lang="en-GB" sz="3601" dirty="0"/>
              <a:t>   </a:t>
            </a:r>
          </a:p>
        </p:txBody>
      </p:sp>
      <p:pic>
        <p:nvPicPr>
          <p:cNvPr id="4" name="Imagine 3" descr="O imagine care conține text, Font, captură de ecran, siglă&#10;&#10;Conținutul generat de inteligența artificială poate fi incorect.">
            <a:extLst>
              <a:ext uri="{FF2B5EF4-FFF2-40B4-BE49-F238E27FC236}">
                <a16:creationId xmlns:a16="http://schemas.microsoft.com/office/drawing/2014/main" id="{5842E4FC-7564-E366-2CBB-029B46D2B8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711199" y="35694259"/>
            <a:ext cx="13745542" cy="6466114"/>
          </a:xfrm>
          <a:prstGeom prst="rect">
            <a:avLst/>
          </a:prstGeom>
        </p:spPr>
      </p:pic>
    </p:spTree>
    <p:extLst>
      <p:ext uri="{BB962C8B-B14F-4D97-AF65-F5344CB8AC3E}">
        <p14:creationId xmlns:p14="http://schemas.microsoft.com/office/powerpoint/2010/main" val="26659986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1328</Words>
  <Application>Microsoft Office PowerPoint</Application>
  <PresentationFormat>Particularizare</PresentationFormat>
  <Paragraphs>121</Paragraphs>
  <Slides>1</Slides>
  <Notes>1</Notes>
  <HiddenSlides>0</HiddenSlides>
  <MMClips>0</MMClips>
  <ScaleCrop>false</ScaleCrop>
  <HeadingPairs>
    <vt:vector size="6" baseType="variant">
      <vt:variant>
        <vt:lpstr>Fonturi utilizate</vt:lpstr>
      </vt:variant>
      <vt:variant>
        <vt:i4>5</vt:i4>
      </vt:variant>
      <vt:variant>
        <vt:lpstr>Temă</vt:lpstr>
      </vt:variant>
      <vt:variant>
        <vt:i4>1</vt:i4>
      </vt:variant>
      <vt:variant>
        <vt:lpstr>Titluri diapozitive</vt:lpstr>
      </vt:variant>
      <vt:variant>
        <vt:i4>1</vt:i4>
      </vt:variant>
    </vt:vector>
  </HeadingPairs>
  <TitlesOfParts>
    <vt:vector size="7" baseType="lpstr">
      <vt:lpstr>Arial</vt:lpstr>
      <vt:lpstr>Calibri</vt:lpstr>
      <vt:lpstr>Calibri Light</vt:lpstr>
      <vt:lpstr>Times</vt:lpstr>
      <vt:lpstr>Times New Roman</vt:lpstr>
      <vt:lpstr>Office Theme</vt:lpstr>
      <vt:lpstr>Prezentare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oana.constantinescu</dc:creator>
  <cp:lastModifiedBy>Iulia NITA</cp:lastModifiedBy>
  <cp:revision>33</cp:revision>
  <cp:lastPrinted>2022-05-26T11:20:53Z</cp:lastPrinted>
  <dcterms:created xsi:type="dcterms:W3CDTF">2021-04-13T08:37:01Z</dcterms:created>
  <dcterms:modified xsi:type="dcterms:W3CDTF">2026-01-22T11:34:35Z</dcterms:modified>
</cp:coreProperties>
</file>